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charts/chart10.xml" ContentType="application/vnd.openxmlformats-officedocument.drawingml.chart+xml"/>
  <Override PartName="/ppt/slideLayouts/slideLayout70.xml" ContentType="application/vnd.openxmlformats-officedocument.presentationml.slideLayout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40.xml" ContentType="application/vnd.openxmlformats-officedocument.drawingml.chart+xml"/>
  <Override PartName="/ppt/charts/colors10.xml" ContentType="application/vnd.ms-office.chartcolorstyle+xml"/>
  <Override PartName="/ppt/charts/style10.xml" ContentType="application/vnd.ms-office.chartstyle+xml"/>
  <Override PartName="/ppt/slideMasters/slideMaster10.xml" ContentType="application/vnd.openxmlformats-officedocument.presentationml.slideMaster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40.xml" ContentType="application/vnd.ms-office.chartcolorstyle+xml"/>
  <Override PartName="/ppt/charts/style40.xml" ContentType="application/vnd.ms-office.chartstyl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71" r:id="rId6"/>
    <p:sldId id="262" r:id="rId7"/>
    <p:sldId id="261" r:id="rId8"/>
    <p:sldId id="272" r:id="rId9"/>
    <p:sldId id="265" r:id="rId10"/>
    <p:sldId id="266" r:id="rId11"/>
    <p:sldId id="267" r:id="rId12"/>
    <p:sldId id="260" r:id="rId13"/>
    <p:sldId id="268" r:id="rId14"/>
    <p:sldId id="270" r:id="rId15"/>
    <p:sldId id="258" r:id="rId16"/>
    <p:sldId id="273" r:id="rId17"/>
    <p:sldId id="263" r:id="rId18"/>
    <p:sldId id="264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62"/>
    <a:srgbClr val="FDC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>
        <p:scale>
          <a:sx n="63" d="100"/>
          <a:sy n="63" d="100"/>
        </p:scale>
        <p:origin x="2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lio\Music\Data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Jan-22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Sheet1!$C$5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3-4576-A812-7B072BD70F40}"/>
            </c:ext>
          </c:extLst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Feb-22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Sheet1!$D$5</c:f>
              <c:numCache>
                <c:formatCode>General</c:formatCode>
                <c:ptCount val="1"/>
                <c:pt idx="0">
                  <c:v>4.54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3-4576-A812-7B072BD70F40}"/>
            </c:ext>
          </c:extLst>
        </c:ser>
        <c:ser>
          <c:idx val="2"/>
          <c:order val="2"/>
          <c:tx>
            <c:strRef>
              <c:f>Sheet1!$E$4</c:f>
              <c:strCache>
                <c:ptCount val="1"/>
                <c:pt idx="0">
                  <c:v>Mar-22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Sheet1!$E$5</c:f>
              <c:numCache>
                <c:formatCode>General</c:formatCode>
                <c:ptCount val="1"/>
                <c:pt idx="0">
                  <c:v>4.57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3-4576-A812-7B072BD70F40}"/>
            </c:ext>
          </c:extLst>
        </c:ser>
        <c:ser>
          <c:idx val="3"/>
          <c:order val="3"/>
          <c:tx>
            <c:strRef>
              <c:f>Sheet1!$F$4</c:f>
              <c:strCache>
                <c:ptCount val="1"/>
                <c:pt idx="0">
                  <c:v>Apr-22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Sheet1!$F$5</c:f>
              <c:numCache>
                <c:formatCode>General</c:formatCode>
                <c:ptCount val="1"/>
                <c:pt idx="0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3-4576-A812-7B072BD70F40}"/>
            </c:ext>
          </c:extLst>
        </c:ser>
        <c:ser>
          <c:idx val="4"/>
          <c:order val="4"/>
          <c:tx>
            <c:strRef>
              <c:f>Sheet1!$G$4</c:f>
              <c:strCache>
                <c:ptCount val="1"/>
                <c:pt idx="0">
                  <c:v>May-22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Sheet1!$G$5</c:f>
              <c:numCache>
                <c:formatCode>General</c:formatCode>
                <c:ptCount val="1"/>
                <c:pt idx="0">
                  <c:v>4.63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3-4576-A812-7B072BD70F40}"/>
            </c:ext>
          </c:extLst>
        </c:ser>
        <c:ser>
          <c:idx val="5"/>
          <c:order val="5"/>
          <c:tx>
            <c:strRef>
              <c:f>Sheet1!$H$4</c:f>
              <c:strCache>
                <c:ptCount val="1"/>
                <c:pt idx="0">
                  <c:v>Jun-22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Sheet1!$H$5</c:f>
              <c:numCache>
                <c:formatCode>General</c:formatCode>
                <c:ptCount val="1"/>
                <c:pt idx="0">
                  <c:v>4.6500000000000004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3-4576-A812-7B072BD70F4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7774392"/>
        <c:axId val="637773736"/>
      </c:barChart>
      <c:catAx>
        <c:axId val="637774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7773736"/>
        <c:crosses val="autoZero"/>
        <c:auto val="1"/>
        <c:lblAlgn val="ctr"/>
        <c:lblOffset val="100"/>
        <c:noMultiLvlLbl val="0"/>
      </c:catAx>
      <c:valAx>
        <c:axId val="6377737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7774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Jan-22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Sheet1!$C$5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3-4576-A812-7B072BD70F40}"/>
            </c:ext>
          </c:extLst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Feb-22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Sheet1!$D$5</c:f>
              <c:numCache>
                <c:formatCode>General</c:formatCode>
                <c:ptCount val="1"/>
                <c:pt idx="0">
                  <c:v>4.54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3-4576-A812-7B072BD70F40}"/>
            </c:ext>
          </c:extLst>
        </c:ser>
        <c:ser>
          <c:idx val="2"/>
          <c:order val="2"/>
          <c:tx>
            <c:strRef>
              <c:f>Sheet1!$E$4</c:f>
              <c:strCache>
                <c:ptCount val="1"/>
                <c:pt idx="0">
                  <c:v>Mar-22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Sheet1!$E$5</c:f>
              <c:numCache>
                <c:formatCode>General</c:formatCode>
                <c:ptCount val="1"/>
                <c:pt idx="0">
                  <c:v>4.57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3-4576-A812-7B072BD70F40}"/>
            </c:ext>
          </c:extLst>
        </c:ser>
        <c:ser>
          <c:idx val="3"/>
          <c:order val="3"/>
          <c:tx>
            <c:strRef>
              <c:f>Sheet1!$F$4</c:f>
              <c:strCache>
                <c:ptCount val="1"/>
                <c:pt idx="0">
                  <c:v>Apr-22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Sheet1!$F$5</c:f>
              <c:numCache>
                <c:formatCode>General</c:formatCode>
                <c:ptCount val="1"/>
                <c:pt idx="0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3-4576-A812-7B072BD70F40}"/>
            </c:ext>
          </c:extLst>
        </c:ser>
        <c:ser>
          <c:idx val="4"/>
          <c:order val="4"/>
          <c:tx>
            <c:strRef>
              <c:f>Sheet1!$G$4</c:f>
              <c:strCache>
                <c:ptCount val="1"/>
                <c:pt idx="0">
                  <c:v>May-22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Sheet1!$G$5</c:f>
              <c:numCache>
                <c:formatCode>General</c:formatCode>
                <c:ptCount val="1"/>
                <c:pt idx="0">
                  <c:v>4.63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3-4576-A812-7B072BD70F40}"/>
            </c:ext>
          </c:extLst>
        </c:ser>
        <c:ser>
          <c:idx val="5"/>
          <c:order val="5"/>
          <c:tx>
            <c:strRef>
              <c:f>Sheet1!$H$4</c:f>
              <c:strCache>
                <c:ptCount val="1"/>
                <c:pt idx="0">
                  <c:v>Jun-22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Sheet1!$H$5</c:f>
              <c:numCache>
                <c:formatCode>General</c:formatCode>
                <c:ptCount val="1"/>
                <c:pt idx="0">
                  <c:v>4.6500000000000004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3-4576-A812-7B072BD70F4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7774392"/>
        <c:axId val="637773736"/>
      </c:barChart>
      <c:catAx>
        <c:axId val="637774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7773736"/>
        <c:crosses val="autoZero"/>
        <c:auto val="1"/>
        <c:lblAlgn val="ctr"/>
        <c:lblOffset val="100"/>
        <c:noMultiLvlLbl val="0"/>
      </c:catAx>
      <c:valAx>
        <c:axId val="6377737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7774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AA-4CF6-97D9-2316212CDAF8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AA-4CF6-97D9-2316212CDAF8}"/>
              </c:ext>
            </c:extLst>
          </c:dPt>
          <c:dPt>
            <c:idx val="2"/>
            <c:bubble3D val="0"/>
            <c:spPr>
              <a:solidFill>
                <a:srgbClr val="00B0F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AA-4CF6-97D9-2316212CDAF8}"/>
              </c:ext>
            </c:extLst>
          </c:dPt>
          <c:cat>
            <c:strRef>
              <c:f>Sheet1!$L$4:$N$4</c:f>
              <c:strCache>
                <c:ptCount val="3"/>
                <c:pt idx="0">
                  <c:v>Dewasa</c:v>
                </c:pt>
                <c:pt idx="1">
                  <c:v>Remaja</c:v>
                </c:pt>
                <c:pt idx="2">
                  <c:v>Anak</c:v>
                </c:pt>
              </c:strCache>
            </c:strRef>
          </c:cat>
          <c:val>
            <c:numRef>
              <c:f>Sheet1!$L$5:$N$5</c:f>
              <c:numCache>
                <c:formatCode>General</c:formatCode>
                <c:ptCount val="3"/>
                <c:pt idx="0">
                  <c:v>45</c:v>
                </c:pt>
                <c:pt idx="1">
                  <c:v>35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AA-4CF6-97D9-2316212CD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AA-4CF6-97D9-2316212CDAF8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AA-4CF6-97D9-2316212CDAF8}"/>
              </c:ext>
            </c:extLst>
          </c:dPt>
          <c:dPt>
            <c:idx val="2"/>
            <c:bubble3D val="0"/>
            <c:spPr>
              <a:solidFill>
                <a:srgbClr val="00B0F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AA-4CF6-97D9-2316212CDAF8}"/>
              </c:ext>
            </c:extLst>
          </c:dPt>
          <c:cat>
            <c:strRef>
              <c:f>Sheet1!$L$4:$N$4</c:f>
              <c:strCache>
                <c:ptCount val="3"/>
                <c:pt idx="0">
                  <c:v>Dewasa</c:v>
                </c:pt>
                <c:pt idx="1">
                  <c:v>Remaja</c:v>
                </c:pt>
                <c:pt idx="2">
                  <c:v>Anak</c:v>
                </c:pt>
              </c:strCache>
            </c:strRef>
          </c:cat>
          <c:val>
            <c:numRef>
              <c:f>Sheet1!$L$5:$N$5</c:f>
              <c:numCache>
                <c:formatCode>General</c:formatCode>
                <c:ptCount val="3"/>
                <c:pt idx="0">
                  <c:v>45</c:v>
                </c:pt>
                <c:pt idx="1">
                  <c:v>35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AA-4CF6-97D9-2316212CD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206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EF-4642-BE63-CA521DD753DE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EF-4642-BE63-CA521DD753DE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EF-4642-BE63-CA521DD753DE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EEF-4642-BE63-CA521DD753DE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EF-4642-BE63-CA521DD753DE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EEF-4642-BE63-CA521DD753DE}"/>
              </c:ext>
            </c:extLst>
          </c:dPt>
          <c:cat>
            <c:strRef>
              <c:f>Sheet1!$C$24:$I$24</c:f>
              <c:strCache>
                <c:ptCount val="7"/>
                <c:pt idx="0">
                  <c:v>Senin</c:v>
                </c:pt>
                <c:pt idx="1">
                  <c:v>Selasa</c:v>
                </c:pt>
                <c:pt idx="2">
                  <c:v>Rabu</c:v>
                </c:pt>
                <c:pt idx="3">
                  <c:v>Kamis</c:v>
                </c:pt>
                <c:pt idx="4">
                  <c:v>Jumat</c:v>
                </c:pt>
                <c:pt idx="5">
                  <c:v>Sabtu</c:v>
                </c:pt>
                <c:pt idx="6">
                  <c:v>Minggu</c:v>
                </c:pt>
              </c:strCache>
            </c:strRef>
          </c:cat>
          <c:val>
            <c:numRef>
              <c:f>Sheet1!$C$25:$I$25</c:f>
              <c:numCache>
                <c:formatCode>General</c:formatCode>
                <c:ptCount val="7"/>
                <c:pt idx="0">
                  <c:v>2.2999999999999998</c:v>
                </c:pt>
                <c:pt idx="1">
                  <c:v>2.4</c:v>
                </c:pt>
                <c:pt idx="2">
                  <c:v>5.6</c:v>
                </c:pt>
                <c:pt idx="3">
                  <c:v>3.4</c:v>
                </c:pt>
                <c:pt idx="4">
                  <c:v>2.8</c:v>
                </c:pt>
                <c:pt idx="5">
                  <c:v>2.1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EEF-4642-BE63-CA521DD75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9212320"/>
        <c:axId val="709211664"/>
      </c:lineChart>
      <c:catAx>
        <c:axId val="709212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211664"/>
        <c:crosses val="autoZero"/>
        <c:auto val="1"/>
        <c:lblAlgn val="ctr"/>
        <c:lblOffset val="100"/>
        <c:noMultiLvlLbl val="0"/>
      </c:catAx>
      <c:valAx>
        <c:axId val="709211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2123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206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EF-4642-BE63-CA521DD753DE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EF-4642-BE63-CA521DD753DE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EF-4642-BE63-CA521DD753DE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EEF-4642-BE63-CA521DD753DE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EF-4642-BE63-CA521DD753DE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20650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EEF-4642-BE63-CA521DD753DE}"/>
              </c:ext>
            </c:extLst>
          </c:dPt>
          <c:cat>
            <c:strRef>
              <c:f>Sheet1!$C$24:$I$24</c:f>
              <c:strCache>
                <c:ptCount val="7"/>
                <c:pt idx="0">
                  <c:v>Senin</c:v>
                </c:pt>
                <c:pt idx="1">
                  <c:v>Selasa</c:v>
                </c:pt>
                <c:pt idx="2">
                  <c:v>Rabu</c:v>
                </c:pt>
                <c:pt idx="3">
                  <c:v>Kamis</c:v>
                </c:pt>
                <c:pt idx="4">
                  <c:v>Jumat</c:v>
                </c:pt>
                <c:pt idx="5">
                  <c:v>Sabtu</c:v>
                </c:pt>
                <c:pt idx="6">
                  <c:v>Minggu</c:v>
                </c:pt>
              </c:strCache>
            </c:strRef>
          </c:cat>
          <c:val>
            <c:numRef>
              <c:f>Sheet1!$C$25:$I$25</c:f>
              <c:numCache>
                <c:formatCode>General</c:formatCode>
                <c:ptCount val="7"/>
                <c:pt idx="0">
                  <c:v>2.2999999999999998</c:v>
                </c:pt>
                <c:pt idx="1">
                  <c:v>2.4</c:v>
                </c:pt>
                <c:pt idx="2">
                  <c:v>5.6</c:v>
                </c:pt>
                <c:pt idx="3">
                  <c:v>3.4</c:v>
                </c:pt>
                <c:pt idx="4">
                  <c:v>2.8</c:v>
                </c:pt>
                <c:pt idx="5">
                  <c:v>2.1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EEF-4642-BE63-CA521DD753DE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9212320"/>
        <c:axId val="709211664"/>
      </c:lineChart>
      <c:catAx>
        <c:axId val="709212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211664"/>
        <c:crosses val="autoZero"/>
        <c:auto val="1"/>
        <c:lblAlgn val="ctr"/>
        <c:lblOffset val="100"/>
        <c:noMultiLvlLbl val="0"/>
      </c:catAx>
      <c:valAx>
        <c:axId val="709211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2123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21-44A3-94BB-10E67119A75F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21-44A3-94BB-10E67119A75F}"/>
              </c:ext>
            </c:extLst>
          </c:dPt>
          <c:cat>
            <c:strRef>
              <c:f>Sheet1!$L$24:$M$24</c:f>
              <c:strCache>
                <c:ptCount val="2"/>
                <c:pt idx="0">
                  <c:v>Puas</c:v>
                </c:pt>
                <c:pt idx="1">
                  <c:v>Kurang Puas</c:v>
                </c:pt>
              </c:strCache>
            </c:strRef>
          </c:cat>
          <c:val>
            <c:numRef>
              <c:f>Sheet1!$L$25:$M$25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1-44A3-94BB-10E67119A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21-44A3-94BB-10E67119A75F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21-44A3-94BB-10E67119A75F}"/>
              </c:ext>
            </c:extLst>
          </c:dPt>
          <c:cat>
            <c:strRef>
              <c:f>Sheet1!$L$24:$M$24</c:f>
              <c:strCache>
                <c:ptCount val="2"/>
                <c:pt idx="0">
                  <c:v>Puas</c:v>
                </c:pt>
                <c:pt idx="1">
                  <c:v>Kurang Puas</c:v>
                </c:pt>
              </c:strCache>
            </c:strRef>
          </c:cat>
          <c:val>
            <c:numRef>
              <c:f>Sheet1!$L$25:$M$25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1-44A3-94BB-10E67119A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521B-4141-B991-AFC7-9DFBB1FB1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0BDE9-46EE-AE17-D870-039413A72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4B9-5D0C-6B61-99BF-B639FB3F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AF5A4-3E92-939B-AF83-F2552882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F67D-F687-AFFF-398D-1AE61E04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1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EF42-2D24-F368-E09A-BF30AC75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C4CD9-7FE8-F8E8-AF51-164978DBB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A4A5E-2D10-36A2-0FD8-25B45F27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57A7E-AB46-F34D-9E80-DC906E1E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3FE8-439A-EE89-655B-6580A570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956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B747-0724-492B-B8C5-A29527B1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836BF-6548-41E4-B519-C2FFC5369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8AB1-4B2B-4F06-B954-63C986D2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96B83-AEF5-4C4C-8317-4AF33343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961D5-EAD1-4CD1-8772-9C7B11E2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6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139EE-EAE4-D433-63D5-197C59D35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47BAC-A9D6-D427-D134-FF7EFAA0D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FAC7A-A5B0-8E42-69B5-F9622256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85917-8511-8598-A5F1-A36B782C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3C7CB-4FE0-6864-8BB0-AEA16DDA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863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8952D-F3EB-4C2B-AEBD-4CBB03D03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DC86E-0D76-4DBA-8204-DD59AC85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D44E-496A-4ACF-BD93-8E98DD3E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E214E-A05A-45C5-ADA6-42C3D91D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BDA6-90AE-4B7A-BE5C-0B9C20D0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C93F-9727-4D8C-9F14-E4E1E05DD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F3F1E-2204-4038-B95B-C1C3F5850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6F26E-23B2-4E07-A0D0-442B6926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0D9F-4386-4FB4-BF86-9C637FC8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65B23-080F-4AB5-B752-D9F03D52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1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64B6-920A-BF78-D50A-46D8250F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1A4A-DEBF-DB39-F4CE-CD7BCC64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25B2-89D6-FC0E-7AB6-46556535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02A8C-C014-E6C9-0D60-E57C21D4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31C29-D0A0-3BC6-9061-C251E097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84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7961-CB15-40BA-89BE-BDC0D6B8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3557-94AB-4BEB-82CB-702BE596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2D68-2D11-4A4D-BE2F-2D3995D0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2D32-BC77-4E86-8523-17A0F8E3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AFC77-4D18-4C70-81A1-8AA5587A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246F-BDD1-D6FE-1C11-B54C94EE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F5A3E-A57B-B0FC-E4E3-79722558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44C8F-24BE-B70D-5BEE-F8A3FFC2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02C0F-DABA-AD0E-D868-A92C2D49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36CDB-2E9E-3365-690E-770C0E41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7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41D7-365D-44D1-8C17-8637D111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1FBBD-B576-4815-BBBE-168076231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EA7C6-A9D1-4AB2-A208-3E39434D4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6D488-7521-4B52-9816-F44939C5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CA27-BB65-4E06-A916-3ED387C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9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95DD-829C-9372-E6BA-BAC85F63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1259-9E93-B8D8-B04F-A9B3DE188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0F4B8-8525-1296-49F8-79A3AECC4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43402-9C8B-CE90-F7F0-5195FEE6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88531-C8EE-8888-264A-78FF47C6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964F7-0CC2-CDFC-5B7D-322E3FC1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5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EF65-B841-4BB9-BD67-9B3FB0B8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93027-10FE-40E1-977E-6D063DC18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CDE9-A06A-47BD-A904-B6E0987D0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ECD45-5D25-45D6-8CDF-7C5D209E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68636-2D50-42B2-BAD4-4D04F339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78D20-1763-472E-AB1F-D49EA7E3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7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3572-D1D7-472B-3827-00BD4B93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1AEF-2593-DD2E-474A-B268ABFF1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4B797-9DFB-AF71-3E4D-E2B70468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7FAD1-4CC7-3B34-543A-DEC6DC4FB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694B8-6FAD-5552-5BA3-C040DA2D3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E5CD8-787F-1490-5244-97E61BD2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8B3D4-5028-72F2-044E-EE0974AF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B944B-0E8B-94B1-E704-F6C61F08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09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FFD9-2F2B-49FF-9E4C-03DB0878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D05C0-A523-4C8D-BB95-5A7B7992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29DD4-BEFE-4DD2-BC3D-56EB6D3D9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E4C40-AFA9-4BE2-B5D9-5E8914264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30D5D-70E6-4934-ABDE-5E9F18CA1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BE1B1C-AE61-41B3-B345-D992B471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CA4CA-BCE8-4794-9DFE-A7719F35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ED29F-88C1-42E8-97D5-A3630F2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3A81-407D-7C11-9A9F-289FCBCC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F3FDD-12D0-FB85-2DE0-892CD40B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0934-BBD8-873C-8126-E4F89C137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5D54A-9F01-EFD6-6E5C-68D77B4F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517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F49-2132-4D83-91E4-34A94954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10361-562D-4D52-9515-74D8156F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9DB1-AB8D-4DE2-98AE-505740A7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6F8D5-FFEC-4E3F-BBF6-4D98E4B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F90BE-157A-D7D3-3D59-5939E6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47F8B-356A-0DC9-D93F-7866707E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1A15D-9380-984D-A5CC-EF05F678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49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C90FD-BD4B-400E-ADB9-0EF3F94F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D3182-F891-41EA-AC31-66845F64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613D7-08FA-4BFA-BF12-E533DB19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2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D0A7-0C9F-DC1C-6A8B-C9C2DB5C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B9F8-AA99-7C09-2D5A-354CD420D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E2988-3CA3-31DE-C009-61DAB20E2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D7571-78D0-494F-9A3C-DD33D807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DA0BF-842A-8BD5-B0E7-58B23BFF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0698B-5405-4B75-A5CD-A8F4E778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55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5D00-6110-4EF1-A523-6FA511DB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46B1E-446D-4ABB-B8B8-90EB875C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1E5EF-AACF-4160-9BDA-12724CF09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6D2B3-9AD7-4459-B137-C50AF910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F18E8-C718-49DF-A25E-39E5761D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A741F-40E8-4483-856D-13559F00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5123-1D5C-D7BC-432C-5DE2718E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E66EC-1409-3ABA-9BC2-7E3801B72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92911-565E-5F5A-7A49-5BBDD7F50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2DA69-1F34-F8D7-51E8-68BAA36A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B098-6C53-0047-CB95-9065B2F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93240-BADF-ED53-4589-D472F9A4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0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3D6A-EB33-4224-921F-4CD2174A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F5FD1-27E3-4D2E-B1C6-AD5696C4E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CB462-DA41-4FE8-BF4C-7AC58DD63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E134-B027-4C69-99E2-48181A5F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BA867-30FF-4305-9295-8896A85A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0C0F9-F5D2-44AB-8ADD-E8C896FF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22ADB-ADE0-4071-9FA0-78154701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A2207-46B5-3E1F-5F8F-7F432F50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367A-711B-5658-5041-257464508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51448-723D-4BE5-BD74-CB1C97A79D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9DF31-5E66-B184-B9B6-0B4FD5BF8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1CEA7-0D04-1922-D2DA-56B6A4622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172B-89E6-4ED9-A4C9-C301D50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2E560-2571-4E71-8C01-97DCFDB9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9511-0357-4A1F-89CE-6ABC36451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07705-4CC4-48C2-8168-A61CFF1F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F537-2F61-49F6-9C3B-3C102A850CB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BE08-F9B8-4E85-BD3A-8796FB34A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8C26-5407-40AA-854B-16F3E0C54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DFBC8-CA4F-4AF7-A1F7-31915802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7.xml"/><Relationship Id="rId1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slide" Target="slide4.xml"/><Relationship Id="rId12" Type="http://schemas.openxmlformats.org/officeDocument/2006/relationships/image" Target="../media/image52.png"/><Relationship Id="rId17" Type="http://schemas.openxmlformats.org/officeDocument/2006/relationships/slide" Target="slide17.xml"/><Relationship Id="rId2" Type="http://schemas.openxmlformats.org/officeDocument/2006/relationships/image" Target="../media/image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slide" Target="slide6.xml"/><Relationship Id="rId5" Type="http://schemas.openxmlformats.org/officeDocument/2006/relationships/slide" Target="slide3.xml"/><Relationship Id="rId15" Type="http://schemas.openxmlformats.org/officeDocument/2006/relationships/slide" Target="slide9.xml"/><Relationship Id="rId10" Type="http://schemas.openxmlformats.org/officeDocument/2006/relationships/image" Target="../media/image51.png"/><Relationship Id="rId19" Type="http://schemas.openxmlformats.org/officeDocument/2006/relationships/slide" Target="slide18.xml"/><Relationship Id="rId4" Type="http://schemas.openxmlformats.org/officeDocument/2006/relationships/image" Target="../media/image48.png"/><Relationship Id="rId9" Type="http://schemas.openxmlformats.org/officeDocument/2006/relationships/slide" Target="slide15.xml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70.xml"/><Relationship Id="rId6" Type="http://schemas.openxmlformats.org/officeDocument/2006/relationships/image" Target="../../clipboard/media/image14.svg"/><Relationship Id="rId5" Type="http://schemas.openxmlformats.org/officeDocument/2006/relationships/image" Target="../media/image130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../clipboard/media/image4.png"/><Relationship Id="rId18" Type="http://schemas.openxmlformats.org/officeDocument/2006/relationships/image" Target="../media/image31.png"/><Relationship Id="rId3" Type="http://schemas.openxmlformats.org/officeDocument/2006/relationships/slide" Target="slide20.xml"/><Relationship Id="rId7" Type="http://schemas.openxmlformats.org/officeDocument/2006/relationships/image" Target="../../clipboard/media/image2.png"/><Relationship Id="rId12" Type="http://schemas.openxmlformats.org/officeDocument/2006/relationships/slide" Target="slide50.xml"/><Relationship Id="rId17" Type="http://schemas.openxmlformats.org/officeDocument/2006/relationships/image" Target="../media/image30.svg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28.svg"/><Relationship Id="rId10" Type="http://schemas.openxmlformats.org/officeDocument/2006/relationships/image" Target="../../clipboard/media/image3.png"/><Relationship Id="rId19" Type="http://schemas.openxmlformats.org/officeDocument/2006/relationships/image" Target="../media/image32.svg"/><Relationship Id="rId4" Type="http://schemas.openxmlformats.org/officeDocument/2006/relationships/image" Target="../../clipboard/media/image1.png"/><Relationship Id="rId9" Type="http://schemas.openxmlformats.org/officeDocument/2006/relationships/slide" Target="slide40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10B31D-6BEE-553F-4F3F-D2BF79386F62}"/>
              </a:ext>
            </a:extLst>
          </p:cNvPr>
          <p:cNvSpPr txBox="1"/>
          <p:nvPr/>
        </p:nvSpPr>
        <p:spPr>
          <a:xfrm>
            <a:off x="529471" y="3063903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SARAN TEMPLATE UNTUK SKRISPSI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79A59-857C-C200-4C1C-1CC77DA315E5}"/>
              </a:ext>
            </a:extLst>
          </p:cNvPr>
          <p:cNvSpPr txBox="1"/>
          <p:nvPr/>
        </p:nvSpPr>
        <p:spPr>
          <a:xfrm>
            <a:off x="556903" y="383089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SIMPEN AJAH DULU MUNGKIN NANTI PERLU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D90B0-72E6-F131-BA20-11F11D476E21}"/>
              </a:ext>
            </a:extLst>
          </p:cNvPr>
          <p:cNvSpPr txBox="1"/>
          <p:nvPr/>
        </p:nvSpPr>
        <p:spPr>
          <a:xfrm>
            <a:off x="529471" y="341784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YANG BISA DIGUNAKAN</a:t>
            </a:r>
          </a:p>
        </p:txBody>
      </p:sp>
      <p:pic>
        <p:nvPicPr>
          <p:cNvPr id="10" name="Graphic 9" descr="Diploma roll with solid fill">
            <a:extLst>
              <a:ext uri="{FF2B5EF4-FFF2-40B4-BE49-F238E27FC236}">
                <a16:creationId xmlns:a16="http://schemas.microsoft.com/office/drawing/2014/main" id="{E494F8AD-C79D-1188-F423-DD13954D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4353" y="193661"/>
            <a:ext cx="701982" cy="701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E2654-9504-E1FA-7A46-54FD7E286565}"/>
              </a:ext>
            </a:extLst>
          </p:cNvPr>
          <p:cNvSpPr txBox="1"/>
          <p:nvPr/>
        </p:nvSpPr>
        <p:spPr>
          <a:xfrm>
            <a:off x="9116335" y="366231"/>
            <a:ext cx="265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Negeri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54B9F2-5CEB-4C96-0795-6A92B1BD7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10502" r="22763" b="41021"/>
          <a:stretch/>
        </p:blipFill>
        <p:spPr>
          <a:xfrm>
            <a:off x="4920962" y="155004"/>
            <a:ext cx="615566" cy="617080"/>
          </a:xfrm>
          <a:prstGeom prst="flowChartConnector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696708-E47C-B91D-76F1-D6E59551F39B}"/>
              </a:ext>
            </a:extLst>
          </p:cNvPr>
          <p:cNvSpPr txBox="1"/>
          <p:nvPr/>
        </p:nvSpPr>
        <p:spPr>
          <a:xfrm>
            <a:off x="5557522" y="322485"/>
            <a:ext cx="152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Panggil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Patra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A63B-685F-5F3E-3603-AC6F30708243}"/>
              </a:ext>
            </a:extLst>
          </p:cNvPr>
          <p:cNvCxnSpPr>
            <a:cxnSpLocks/>
          </p:cNvCxnSpPr>
          <p:nvPr/>
        </p:nvCxnSpPr>
        <p:spPr>
          <a:xfrm>
            <a:off x="6948714" y="228488"/>
            <a:ext cx="0" cy="48806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9E98A6-EEE3-9D88-7089-D01FA667EA55}"/>
              </a:ext>
            </a:extLst>
          </p:cNvPr>
          <p:cNvSpPr txBox="1"/>
          <p:nvPr/>
        </p:nvSpPr>
        <p:spPr>
          <a:xfrm>
            <a:off x="6969708" y="326367"/>
            <a:ext cx="152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1234567</a:t>
            </a:r>
          </a:p>
        </p:txBody>
      </p:sp>
    </p:spTree>
    <p:extLst>
      <p:ext uri="{BB962C8B-B14F-4D97-AF65-F5344CB8AC3E}">
        <p14:creationId xmlns:p14="http://schemas.microsoft.com/office/powerpoint/2010/main" val="4586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955E24F-7C9D-48FF-B8A8-0B3630BC7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101923"/>
              </p:ext>
            </p:extLst>
          </p:nvPr>
        </p:nvGraphicFramePr>
        <p:xfrm>
          <a:off x="239754" y="228599"/>
          <a:ext cx="8614530" cy="549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CAFA55-2EAE-4461-BA9C-F8FD4B1A93EB}"/>
              </a:ext>
            </a:extLst>
          </p:cNvPr>
          <p:cNvSpPr txBox="1"/>
          <p:nvPr/>
        </p:nvSpPr>
        <p:spPr>
          <a:xfrm>
            <a:off x="1209881" y="5714328"/>
            <a:ext cx="11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4AE66-BC54-478D-BD7C-0AC01306AD8B}"/>
              </a:ext>
            </a:extLst>
          </p:cNvPr>
          <p:cNvSpPr txBox="1"/>
          <p:nvPr/>
        </p:nvSpPr>
        <p:spPr>
          <a:xfrm>
            <a:off x="2362356" y="5714328"/>
            <a:ext cx="11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D870A-AF0E-4569-A27C-EC8964D0B5D7}"/>
              </a:ext>
            </a:extLst>
          </p:cNvPr>
          <p:cNvSpPr txBox="1"/>
          <p:nvPr/>
        </p:nvSpPr>
        <p:spPr>
          <a:xfrm>
            <a:off x="3507819" y="5722069"/>
            <a:ext cx="118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E14E4-6166-478A-9D9D-FAA90B2642E5}"/>
              </a:ext>
            </a:extLst>
          </p:cNvPr>
          <p:cNvSpPr txBox="1"/>
          <p:nvPr/>
        </p:nvSpPr>
        <p:spPr>
          <a:xfrm>
            <a:off x="4572680" y="5726992"/>
            <a:ext cx="125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355BB-84EB-4702-9660-E7980F8BE79F}"/>
              </a:ext>
            </a:extLst>
          </p:cNvPr>
          <p:cNvSpPr txBox="1"/>
          <p:nvPr/>
        </p:nvSpPr>
        <p:spPr>
          <a:xfrm>
            <a:off x="5724583" y="5714328"/>
            <a:ext cx="118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F7F4A-068F-4B6D-99D0-556236828B87}"/>
              </a:ext>
            </a:extLst>
          </p:cNvPr>
          <p:cNvSpPr txBox="1"/>
          <p:nvPr/>
        </p:nvSpPr>
        <p:spPr>
          <a:xfrm>
            <a:off x="6855799" y="5714328"/>
            <a:ext cx="122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Minggu</a:t>
            </a:r>
            <a:r>
              <a:rPr lang="en-US" dirty="0"/>
              <a:t> 6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4AFB44-34CC-47F1-A53F-2D613B56E3C2}"/>
              </a:ext>
            </a:extLst>
          </p:cNvPr>
          <p:cNvCxnSpPr/>
          <p:nvPr/>
        </p:nvCxnSpPr>
        <p:spPr>
          <a:xfrm flipV="1">
            <a:off x="1369400" y="716437"/>
            <a:ext cx="5175316" cy="24698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0F6AA0-7FBD-4846-99CE-2236D511FBC1}"/>
              </a:ext>
            </a:extLst>
          </p:cNvPr>
          <p:cNvSpPr txBox="1"/>
          <p:nvPr/>
        </p:nvSpPr>
        <p:spPr>
          <a:xfrm>
            <a:off x="3125927" y="1268404"/>
            <a:ext cx="952107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0,8%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B95F9-A4E4-4518-BCC2-C7350F6CEF45}"/>
              </a:ext>
            </a:extLst>
          </p:cNvPr>
          <p:cNvSpPr txBox="1"/>
          <p:nvPr/>
        </p:nvSpPr>
        <p:spPr>
          <a:xfrm>
            <a:off x="8557234" y="145962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Rata-Rata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00E0A-9105-4C43-B104-E5B7E1079568}"/>
              </a:ext>
            </a:extLst>
          </p:cNvPr>
          <p:cNvSpPr txBox="1"/>
          <p:nvPr/>
        </p:nvSpPr>
        <p:spPr>
          <a:xfrm>
            <a:off x="8557234" y="1817843"/>
            <a:ext cx="29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Percobaan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5B59F-B2BB-4E86-ABEE-83074FCAF46A}"/>
              </a:ext>
            </a:extLst>
          </p:cNvPr>
          <p:cNvSpPr txBox="1"/>
          <p:nvPr/>
        </p:nvSpPr>
        <p:spPr>
          <a:xfrm>
            <a:off x="8557234" y="2221793"/>
            <a:ext cx="380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Pengambilan</a:t>
            </a:r>
            <a:r>
              <a:rPr lang="en-US" sz="1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di Februari’22</a:t>
            </a:r>
          </a:p>
        </p:txBody>
      </p:sp>
    </p:spTree>
    <p:extLst>
      <p:ext uri="{BB962C8B-B14F-4D97-AF65-F5344CB8AC3E}">
        <p14:creationId xmlns:p14="http://schemas.microsoft.com/office/powerpoint/2010/main" val="2709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6D9675A-9658-48B3-BFB7-C0EA0C91699D}"/>
              </a:ext>
            </a:extLst>
          </p:cNvPr>
          <p:cNvGraphicFramePr>
            <a:graphicFrameLocks/>
          </p:cNvGraphicFramePr>
          <p:nvPr/>
        </p:nvGraphicFramePr>
        <p:xfrm>
          <a:off x="1691261" y="870801"/>
          <a:ext cx="7445605" cy="4822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Arc 5">
            <a:extLst>
              <a:ext uri="{FF2B5EF4-FFF2-40B4-BE49-F238E27FC236}">
                <a16:creationId xmlns:a16="http://schemas.microsoft.com/office/drawing/2014/main" id="{1AB38577-F04E-4AB7-85B8-7C321E3EACA5}"/>
              </a:ext>
            </a:extLst>
          </p:cNvPr>
          <p:cNvSpPr/>
          <p:nvPr/>
        </p:nvSpPr>
        <p:spPr>
          <a:xfrm>
            <a:off x="2733773" y="577389"/>
            <a:ext cx="5360582" cy="5409810"/>
          </a:xfrm>
          <a:prstGeom prst="arc">
            <a:avLst>
              <a:gd name="adj1" fmla="val 10737373"/>
              <a:gd name="adj2" fmla="val 10716023"/>
            </a:avLst>
          </a:prstGeom>
          <a:ln w="254000" cap="rnd">
            <a:gradFill>
              <a:gsLst>
                <a:gs pos="0">
                  <a:srgbClr val="03B1F0"/>
                </a:gs>
                <a:gs pos="55000">
                  <a:srgbClr val="002060"/>
                </a:gs>
                <a:gs pos="100000">
                  <a:srgbClr val="1F4E79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B8294C2-AA51-4496-9636-BE2E9403F7D2}"/>
              </a:ext>
            </a:extLst>
          </p:cNvPr>
          <p:cNvSpPr/>
          <p:nvPr/>
        </p:nvSpPr>
        <p:spPr>
          <a:xfrm>
            <a:off x="3152522" y="628058"/>
            <a:ext cx="914403" cy="914403"/>
          </a:xfrm>
          <a:prstGeom prst="flowChartConnector">
            <a:avLst/>
          </a:prstGeom>
          <a:solidFill>
            <a:srgbClr val="03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20%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BA4F4D5-0AEA-499A-B865-70801BA63B0B}"/>
              </a:ext>
            </a:extLst>
          </p:cNvPr>
          <p:cNvSpPr/>
          <p:nvPr/>
        </p:nvSpPr>
        <p:spPr>
          <a:xfrm>
            <a:off x="2733773" y="4506008"/>
            <a:ext cx="914403" cy="914403"/>
          </a:xfrm>
          <a:prstGeom prst="flowChartConnector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9E4B98B-B917-4349-B24A-7DED71076485}"/>
              </a:ext>
            </a:extLst>
          </p:cNvPr>
          <p:cNvSpPr/>
          <p:nvPr/>
        </p:nvSpPr>
        <p:spPr>
          <a:xfrm>
            <a:off x="7671596" y="2686636"/>
            <a:ext cx="925649" cy="90497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FBD5E-3E9C-4BD3-A345-56DC505833F6}"/>
              </a:ext>
            </a:extLst>
          </p:cNvPr>
          <p:cNvSpPr txBox="1"/>
          <p:nvPr/>
        </p:nvSpPr>
        <p:spPr>
          <a:xfrm>
            <a:off x="4057497" y="1835873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Sampel</a:t>
            </a:r>
            <a:r>
              <a:rPr lang="en-US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EB218-0A0C-4505-A601-E8AB5A1DF88E}"/>
              </a:ext>
            </a:extLst>
          </p:cNvPr>
          <p:cNvSpPr txBox="1"/>
          <p:nvPr/>
        </p:nvSpPr>
        <p:spPr>
          <a:xfrm>
            <a:off x="3820465" y="3770462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Sampel</a:t>
            </a:r>
            <a:r>
              <a:rPr lang="en-US" b="1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E9612-B0E1-479F-9F34-E9DF715A74E6}"/>
              </a:ext>
            </a:extLst>
          </p:cNvPr>
          <p:cNvSpPr txBox="1"/>
          <p:nvPr/>
        </p:nvSpPr>
        <p:spPr>
          <a:xfrm>
            <a:off x="6072902" y="2686636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Sampel</a:t>
            </a:r>
            <a:r>
              <a:rPr lang="en-US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FAF52-D99C-45C1-B4AD-3881B29A4018}"/>
              </a:ext>
            </a:extLst>
          </p:cNvPr>
          <p:cNvSpPr txBox="1"/>
          <p:nvPr/>
        </p:nvSpPr>
        <p:spPr>
          <a:xfrm>
            <a:off x="8719794" y="145962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60750-E9D2-4F55-935E-7CDEDD98DE70}"/>
              </a:ext>
            </a:extLst>
          </p:cNvPr>
          <p:cNvSpPr txBox="1"/>
          <p:nvPr/>
        </p:nvSpPr>
        <p:spPr>
          <a:xfrm>
            <a:off x="8719794" y="1817843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Sampel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92CE5-081C-F863-E796-1E4921226F44}"/>
              </a:ext>
            </a:extLst>
          </p:cNvPr>
          <p:cNvSpPr txBox="1"/>
          <p:nvPr/>
        </p:nvSpPr>
        <p:spPr>
          <a:xfrm>
            <a:off x="8695371" y="2205205"/>
            <a:ext cx="380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Pengambilan</a:t>
            </a:r>
            <a:r>
              <a:rPr lang="en-US" sz="1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di Februari’22</a:t>
            </a:r>
          </a:p>
        </p:txBody>
      </p:sp>
    </p:spTree>
    <p:extLst>
      <p:ext uri="{BB962C8B-B14F-4D97-AF65-F5344CB8AC3E}">
        <p14:creationId xmlns:p14="http://schemas.microsoft.com/office/powerpoint/2010/main" val="8837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817B398-2590-4882-B4EC-4F90C524F67F}"/>
              </a:ext>
            </a:extLst>
          </p:cNvPr>
          <p:cNvGraphicFramePr>
            <a:graphicFrameLocks/>
          </p:cNvGraphicFramePr>
          <p:nvPr/>
        </p:nvGraphicFramePr>
        <p:xfrm>
          <a:off x="1962345" y="935610"/>
          <a:ext cx="6634899" cy="444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9DA24C-7B9C-4D07-B7D6-254A0125DBA4}"/>
              </a:ext>
            </a:extLst>
          </p:cNvPr>
          <p:cNvSpPr txBox="1"/>
          <p:nvPr/>
        </p:nvSpPr>
        <p:spPr>
          <a:xfrm>
            <a:off x="2404567" y="3685386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2,3%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C6D2A-BE69-44EE-8972-EFE28E5A8F2B}"/>
              </a:ext>
            </a:extLst>
          </p:cNvPr>
          <p:cNvSpPr txBox="1"/>
          <p:nvPr/>
        </p:nvSpPr>
        <p:spPr>
          <a:xfrm>
            <a:off x="2892247" y="3035145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2,4%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D0FB-E5E5-41B4-9626-06192AEF0BD0}"/>
              </a:ext>
            </a:extLst>
          </p:cNvPr>
          <p:cNvSpPr txBox="1"/>
          <p:nvPr/>
        </p:nvSpPr>
        <p:spPr>
          <a:xfrm>
            <a:off x="4160335" y="935610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5,6%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167EA-4616-4B18-85E1-283CC57898EE}"/>
              </a:ext>
            </a:extLst>
          </p:cNvPr>
          <p:cNvSpPr txBox="1"/>
          <p:nvPr/>
        </p:nvSpPr>
        <p:spPr>
          <a:xfrm>
            <a:off x="5451938" y="2377124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3,4%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8E649-C1DD-4576-8D33-22E752C5FC88}"/>
              </a:ext>
            </a:extLst>
          </p:cNvPr>
          <p:cNvSpPr txBox="1"/>
          <p:nvPr/>
        </p:nvSpPr>
        <p:spPr>
          <a:xfrm>
            <a:off x="6763207" y="3685387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175B5-5606-4BA4-9154-2B59042064BA}"/>
              </a:ext>
            </a:extLst>
          </p:cNvPr>
          <p:cNvSpPr txBox="1"/>
          <p:nvPr/>
        </p:nvSpPr>
        <p:spPr>
          <a:xfrm>
            <a:off x="6268720" y="2799374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EB371-CE8A-415A-80F1-AF142FEB3B56}"/>
              </a:ext>
            </a:extLst>
          </p:cNvPr>
          <p:cNvSpPr txBox="1"/>
          <p:nvPr/>
        </p:nvSpPr>
        <p:spPr>
          <a:xfrm>
            <a:off x="7752080" y="1722415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BB0D84-3E84-4C0C-984E-03BB9C1D711A}"/>
              </a:ext>
            </a:extLst>
          </p:cNvPr>
          <p:cNvCxnSpPr/>
          <p:nvPr/>
        </p:nvCxnSpPr>
        <p:spPr>
          <a:xfrm>
            <a:off x="2759408" y="4074160"/>
            <a:ext cx="0" cy="7620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1C422D-1D90-4262-AAA1-74C643331E95}"/>
              </a:ext>
            </a:extLst>
          </p:cNvPr>
          <p:cNvCxnSpPr>
            <a:cxnSpLocks/>
          </p:cNvCxnSpPr>
          <p:nvPr/>
        </p:nvCxnSpPr>
        <p:spPr>
          <a:xfrm>
            <a:off x="3623008" y="3582286"/>
            <a:ext cx="1677" cy="1253874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EB42E0-30AC-4E24-BC5F-E49DA7911F84}"/>
              </a:ext>
            </a:extLst>
          </p:cNvPr>
          <p:cNvCxnSpPr>
            <a:cxnSpLocks/>
          </p:cNvCxnSpPr>
          <p:nvPr/>
        </p:nvCxnSpPr>
        <p:spPr>
          <a:xfrm>
            <a:off x="4537932" y="1756474"/>
            <a:ext cx="0" cy="3079686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A939F7-C775-471C-B906-D9A28AB39C19}"/>
              </a:ext>
            </a:extLst>
          </p:cNvPr>
          <p:cNvCxnSpPr>
            <a:cxnSpLocks/>
          </p:cNvCxnSpPr>
          <p:nvPr/>
        </p:nvCxnSpPr>
        <p:spPr>
          <a:xfrm>
            <a:off x="5357751" y="2923385"/>
            <a:ext cx="0" cy="1811175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1DFFA3-7A19-467F-8032-7E794AA95AFA}"/>
              </a:ext>
            </a:extLst>
          </p:cNvPr>
          <p:cNvCxnSpPr>
            <a:cxnSpLocks/>
          </p:cNvCxnSpPr>
          <p:nvPr/>
        </p:nvCxnSpPr>
        <p:spPr>
          <a:xfrm flipH="1">
            <a:off x="6247744" y="3368040"/>
            <a:ext cx="8221" cy="136652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6B3D2-3533-4243-A46B-F47F6FF9B3C5}"/>
              </a:ext>
            </a:extLst>
          </p:cNvPr>
          <p:cNvCxnSpPr/>
          <p:nvPr/>
        </p:nvCxnSpPr>
        <p:spPr>
          <a:xfrm>
            <a:off x="7119827" y="4051300"/>
            <a:ext cx="0" cy="7620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04221B-16DF-49C1-8154-2936A7FCE3AD}"/>
              </a:ext>
            </a:extLst>
          </p:cNvPr>
          <p:cNvCxnSpPr>
            <a:cxnSpLocks/>
          </p:cNvCxnSpPr>
          <p:nvPr/>
        </p:nvCxnSpPr>
        <p:spPr>
          <a:xfrm>
            <a:off x="8105062" y="2205289"/>
            <a:ext cx="0" cy="2630871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0108EF-C772-414E-B643-A8B6EC0D8B67}"/>
              </a:ext>
            </a:extLst>
          </p:cNvPr>
          <p:cNvSpPr txBox="1"/>
          <p:nvPr/>
        </p:nvSpPr>
        <p:spPr>
          <a:xfrm>
            <a:off x="9070156" y="1722415"/>
            <a:ext cx="3518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Fluktuatif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4DA62-6B32-4E1B-AD8F-F655FA44BF6F}"/>
              </a:ext>
            </a:extLst>
          </p:cNvPr>
          <p:cNvSpPr txBox="1"/>
          <p:nvPr/>
        </p:nvSpPr>
        <p:spPr>
          <a:xfrm>
            <a:off x="9070156" y="208063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Perlakuan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0C6FE-8821-4757-B8EB-E58579F0CBD9}"/>
              </a:ext>
            </a:extLst>
          </p:cNvPr>
          <p:cNvSpPr txBox="1"/>
          <p:nvPr/>
        </p:nvSpPr>
        <p:spPr>
          <a:xfrm>
            <a:off x="9070156" y="2525224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Feb vs Mar’22</a:t>
            </a:r>
          </a:p>
        </p:txBody>
      </p:sp>
    </p:spTree>
    <p:extLst>
      <p:ext uri="{BB962C8B-B14F-4D97-AF65-F5344CB8AC3E}">
        <p14:creationId xmlns:p14="http://schemas.microsoft.com/office/powerpoint/2010/main" val="7957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B45EB4A-ADD0-4A12-B632-DDAD33713897}"/>
              </a:ext>
            </a:extLst>
          </p:cNvPr>
          <p:cNvGraphicFramePr>
            <a:graphicFrameLocks/>
          </p:cNvGraphicFramePr>
          <p:nvPr/>
        </p:nvGraphicFramePr>
        <p:xfrm>
          <a:off x="523185" y="1087617"/>
          <a:ext cx="6955411" cy="4682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aphic 1" descr="Comment Heart with solid fill">
            <a:extLst>
              <a:ext uri="{FF2B5EF4-FFF2-40B4-BE49-F238E27FC236}">
                <a16:creationId xmlns:a16="http://schemas.microsoft.com/office/drawing/2014/main" id="{7730EFAB-EC50-4C9D-AF39-63A4CC2E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216190" y="3217682"/>
            <a:ext cx="1045590" cy="1007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EBC18-4C80-4907-A312-A94EAEAB9931}"/>
              </a:ext>
            </a:extLst>
          </p:cNvPr>
          <p:cNvSpPr txBox="1"/>
          <p:nvPr/>
        </p:nvSpPr>
        <p:spPr>
          <a:xfrm>
            <a:off x="7209408" y="3498632"/>
            <a:ext cx="755193" cy="307777"/>
          </a:xfrm>
          <a:prstGeom prst="rect">
            <a:avLst/>
          </a:prstGeom>
          <a:solidFill>
            <a:srgbClr val="03B1F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B384-4BE3-4074-A00B-77E603745548}"/>
              </a:ext>
            </a:extLst>
          </p:cNvPr>
          <p:cNvSpPr txBox="1"/>
          <p:nvPr/>
        </p:nvSpPr>
        <p:spPr>
          <a:xfrm>
            <a:off x="992955" y="1320358"/>
            <a:ext cx="755193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6AB0B-2653-474B-B5EB-202710CEB41E}"/>
              </a:ext>
            </a:extLst>
          </p:cNvPr>
          <p:cNvSpPr txBox="1"/>
          <p:nvPr/>
        </p:nvSpPr>
        <p:spPr>
          <a:xfrm>
            <a:off x="6978976" y="1320358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6E774-28B9-47A7-90D8-81B7394969CE}"/>
              </a:ext>
            </a:extLst>
          </p:cNvPr>
          <p:cNvSpPr txBox="1"/>
          <p:nvPr/>
        </p:nvSpPr>
        <p:spPr>
          <a:xfrm>
            <a:off x="6978976" y="1657551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Keberhasilan</a:t>
            </a:r>
            <a:endParaRPr lang="en-US" sz="2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phic 1" descr="Comment Heart Break with solid fill">
            <a:extLst>
              <a:ext uri="{FF2B5EF4-FFF2-40B4-BE49-F238E27FC236}">
                <a16:creationId xmlns:a16="http://schemas.microsoft.com/office/drawing/2014/main" id="{B1534B08-D25D-4BDE-8BB5-7E3146346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9692" y="1087617"/>
            <a:ext cx="914400" cy="914400"/>
          </a:xfrm>
          <a:prstGeom prst="rect">
            <a:avLst/>
          </a:prstGeom>
        </p:spPr>
      </p:pic>
      <p:pic>
        <p:nvPicPr>
          <p:cNvPr id="12" name="Graphic 11" descr="Upward trend with solid fill">
            <a:extLst>
              <a:ext uri="{FF2B5EF4-FFF2-40B4-BE49-F238E27FC236}">
                <a16:creationId xmlns:a16="http://schemas.microsoft.com/office/drawing/2014/main" id="{9C5E537F-FDB4-3DB5-C9F1-591856159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5373" y="2502660"/>
            <a:ext cx="1722120" cy="1722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028F95-5EFD-00C4-139A-193E419DB3E8}"/>
              </a:ext>
            </a:extLst>
          </p:cNvPr>
          <p:cNvSpPr txBox="1"/>
          <p:nvPr/>
        </p:nvSpPr>
        <p:spPr>
          <a:xfrm>
            <a:off x="6978976" y="2099939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Pengamatan</a:t>
            </a:r>
            <a:r>
              <a:rPr lang="en-US" sz="1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Feb-Mar’22</a:t>
            </a:r>
          </a:p>
        </p:txBody>
      </p:sp>
    </p:spTree>
    <p:extLst>
      <p:ext uri="{BB962C8B-B14F-4D97-AF65-F5344CB8AC3E}">
        <p14:creationId xmlns:p14="http://schemas.microsoft.com/office/powerpoint/2010/main" val="38848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61235295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93BC86-AC5C-2161-FE17-F2E82C2E7CEA}"/>
              </a:ext>
            </a:extLst>
          </p:cNvPr>
          <p:cNvSpPr/>
          <p:nvPr/>
        </p:nvSpPr>
        <p:spPr>
          <a:xfrm>
            <a:off x="5343194" y="0"/>
            <a:ext cx="68524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31D-6BEE-553F-4F3F-D2BF79386F62}"/>
              </a:ext>
            </a:extLst>
          </p:cNvPr>
          <p:cNvSpPr txBox="1"/>
          <p:nvPr/>
        </p:nvSpPr>
        <p:spPr>
          <a:xfrm>
            <a:off x="6480761" y="1666243"/>
            <a:ext cx="397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KESIMPULAN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79A59-857C-C200-4C1C-1CC77DA315E5}"/>
              </a:ext>
            </a:extLst>
          </p:cNvPr>
          <p:cNvSpPr txBox="1"/>
          <p:nvPr/>
        </p:nvSpPr>
        <p:spPr>
          <a:xfrm>
            <a:off x="6213812" y="2176328"/>
            <a:ext cx="4924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93FBE8-2A92-9C34-C90E-87B7CCEDCEF7}"/>
              </a:ext>
            </a:extLst>
          </p:cNvPr>
          <p:cNvGrpSpPr/>
          <p:nvPr/>
        </p:nvGrpSpPr>
        <p:grpSpPr>
          <a:xfrm>
            <a:off x="744645" y="0"/>
            <a:ext cx="3725538" cy="5558851"/>
            <a:chOff x="347229" y="0"/>
            <a:chExt cx="3725538" cy="55588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5FD9DC-04E3-30C3-B290-355F72FE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6" b="7469"/>
            <a:stretch/>
          </p:blipFill>
          <p:spPr>
            <a:xfrm>
              <a:off x="347229" y="0"/>
              <a:ext cx="1798924" cy="4098275"/>
            </a:xfrm>
            <a:prstGeom prst="rect">
              <a:avLst/>
            </a:prstGeom>
            <a:effectLst>
              <a:glow rad="101600">
                <a:srgbClr val="FDCCAA">
                  <a:alpha val="60000"/>
                </a:srgbClr>
              </a:glo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F10B75-B1CA-05D4-F586-FBC534730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6" b="7469"/>
            <a:stretch/>
          </p:blipFill>
          <p:spPr>
            <a:xfrm>
              <a:off x="1053824" y="0"/>
              <a:ext cx="2440039" cy="5558851"/>
            </a:xfrm>
            <a:prstGeom prst="rect">
              <a:avLst/>
            </a:prstGeom>
            <a:effectLst>
              <a:glow rad="101600">
                <a:srgbClr val="FDCCAA">
                  <a:alpha val="60000"/>
                </a:srgbClr>
              </a:glo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69E87C-7219-992A-1629-8AED4C732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6" b="7469"/>
            <a:stretch/>
          </p:blipFill>
          <p:spPr>
            <a:xfrm>
              <a:off x="2273843" y="0"/>
              <a:ext cx="1798924" cy="4098275"/>
            </a:xfrm>
            <a:prstGeom prst="rect">
              <a:avLst/>
            </a:prstGeom>
            <a:effectLst>
              <a:glow rad="101600">
                <a:srgbClr val="FDCCAA">
                  <a:alpha val="6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55659151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Dokumentasi</a:t>
            </a:r>
            <a:endParaRPr lang="en-US" sz="3600" i="1" dirty="0">
              <a:ln w="19050">
                <a:noFill/>
              </a:ln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496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9976D66-D08D-BDED-4916-C0FCB58C1BCA}"/>
              </a:ext>
            </a:extLst>
          </p:cNvPr>
          <p:cNvSpPr/>
          <p:nvPr/>
        </p:nvSpPr>
        <p:spPr>
          <a:xfrm>
            <a:off x="8140217" y="1605280"/>
            <a:ext cx="3812954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A80B4-BA20-EFF2-CBFB-AB1B2BA079D7}"/>
              </a:ext>
            </a:extLst>
          </p:cNvPr>
          <p:cNvSpPr/>
          <p:nvPr/>
        </p:nvSpPr>
        <p:spPr>
          <a:xfrm>
            <a:off x="4156412" y="1605280"/>
            <a:ext cx="3812954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23E36A-BA7D-8BD7-B051-F097518F6563}"/>
              </a:ext>
            </a:extLst>
          </p:cNvPr>
          <p:cNvSpPr/>
          <p:nvPr/>
        </p:nvSpPr>
        <p:spPr>
          <a:xfrm>
            <a:off x="284480" y="1605280"/>
            <a:ext cx="3657462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2D95A3-A45E-92F8-476C-0577EFE6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2" y="1796724"/>
            <a:ext cx="3441268" cy="2294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C6CAA0-A9F3-471D-24A0-A938615C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6" y="1796726"/>
            <a:ext cx="3657462" cy="22941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8788C1-BA89-D811-92AC-73EEDD78B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14" y="1796725"/>
            <a:ext cx="3440960" cy="2294179"/>
          </a:xfrm>
          <a:prstGeom prst="rect">
            <a:avLst/>
          </a:prstGeom>
        </p:spPr>
      </p:pic>
      <p:pic>
        <p:nvPicPr>
          <p:cNvPr id="36" name="Graphic 35" descr="Camera with solid fill">
            <a:extLst>
              <a:ext uri="{FF2B5EF4-FFF2-40B4-BE49-F238E27FC236}">
                <a16:creationId xmlns:a16="http://schemas.microsoft.com/office/drawing/2014/main" id="{48A38346-FA3E-88EE-404D-070380373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440" y="4122373"/>
            <a:ext cx="540076" cy="5400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2F2CB5-3FCC-6D1D-01E5-10F892BC3B31}"/>
              </a:ext>
            </a:extLst>
          </p:cNvPr>
          <p:cNvSpPr txBox="1"/>
          <p:nvPr/>
        </p:nvSpPr>
        <p:spPr>
          <a:xfrm>
            <a:off x="830369" y="4253372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Pengambilan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Sampel</a:t>
            </a:r>
            <a:endParaRPr lang="en-US" dirty="0">
              <a:solidFill>
                <a:srgbClr val="002E6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8" name="Graphic 37" descr="Camera with solid fill">
            <a:extLst>
              <a:ext uri="{FF2B5EF4-FFF2-40B4-BE49-F238E27FC236}">
                <a16:creationId xmlns:a16="http://schemas.microsoft.com/office/drawing/2014/main" id="{2D068C4F-262C-CC7F-81C8-3B26F2876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8865" y="4126370"/>
            <a:ext cx="540076" cy="540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17D227-8D83-144A-DE8D-D73D91A5C320}"/>
              </a:ext>
            </a:extLst>
          </p:cNvPr>
          <p:cNvSpPr txBox="1"/>
          <p:nvPr/>
        </p:nvSpPr>
        <p:spPr>
          <a:xfrm>
            <a:off x="4408865" y="4265038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Sampel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Lanjutan</a:t>
            </a:r>
            <a:endParaRPr lang="en-US" dirty="0">
              <a:solidFill>
                <a:srgbClr val="002E6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40" name="Graphic 39" descr="Camera with solid fill">
            <a:extLst>
              <a:ext uri="{FF2B5EF4-FFF2-40B4-BE49-F238E27FC236}">
                <a16:creationId xmlns:a16="http://schemas.microsoft.com/office/drawing/2014/main" id="{A7E8D0A4-04A6-01CD-66A4-F6A157D9A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111" y="4114048"/>
            <a:ext cx="540076" cy="5400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085C42-F3EC-7805-B2EA-0AF7C31D4DDE}"/>
              </a:ext>
            </a:extLst>
          </p:cNvPr>
          <p:cNvSpPr txBox="1"/>
          <p:nvPr/>
        </p:nvSpPr>
        <p:spPr>
          <a:xfrm>
            <a:off x="8636000" y="4245047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Pengambilan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Sampel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5050559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9976D66-D08D-BDED-4916-C0FCB58C1BCA}"/>
              </a:ext>
            </a:extLst>
          </p:cNvPr>
          <p:cNvSpPr/>
          <p:nvPr/>
        </p:nvSpPr>
        <p:spPr>
          <a:xfrm>
            <a:off x="8140217" y="1605280"/>
            <a:ext cx="3812954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A80B4-BA20-EFF2-CBFB-AB1B2BA079D7}"/>
              </a:ext>
            </a:extLst>
          </p:cNvPr>
          <p:cNvSpPr/>
          <p:nvPr/>
        </p:nvSpPr>
        <p:spPr>
          <a:xfrm>
            <a:off x="4156412" y="1605280"/>
            <a:ext cx="3812954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23E36A-BA7D-8BD7-B051-F097518F6563}"/>
              </a:ext>
            </a:extLst>
          </p:cNvPr>
          <p:cNvSpPr/>
          <p:nvPr/>
        </p:nvSpPr>
        <p:spPr>
          <a:xfrm>
            <a:off x="284480" y="1605280"/>
            <a:ext cx="3657462" cy="308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266C-C1EE-C7B4-727E-75188EF7B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80" y="1768702"/>
            <a:ext cx="3488666" cy="232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7CEBA-2B15-A9AC-9E73-D58887D15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40" y="1768702"/>
            <a:ext cx="3488666" cy="232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028D5-A2E1-731A-1A55-1A2427BDE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2" y="1768702"/>
            <a:ext cx="3488022" cy="2325778"/>
          </a:xfrm>
          <a:prstGeom prst="rect">
            <a:avLst/>
          </a:prstGeom>
        </p:spPr>
      </p:pic>
      <p:pic>
        <p:nvPicPr>
          <p:cNvPr id="8" name="Graphic 7" descr="Camera with solid fill">
            <a:extLst>
              <a:ext uri="{FF2B5EF4-FFF2-40B4-BE49-F238E27FC236}">
                <a16:creationId xmlns:a16="http://schemas.microsoft.com/office/drawing/2014/main" id="{E3835BD4-2CAD-09CC-CFE6-B8790E1A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440" y="4122373"/>
            <a:ext cx="540076" cy="540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CAB89-CA93-40E6-2617-5BB644CC3364}"/>
              </a:ext>
            </a:extLst>
          </p:cNvPr>
          <p:cNvSpPr txBox="1"/>
          <p:nvPr/>
        </p:nvSpPr>
        <p:spPr>
          <a:xfrm>
            <a:off x="830369" y="4253372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Diskusi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Tujuan</a:t>
            </a:r>
            <a:endParaRPr lang="en-US" dirty="0">
              <a:solidFill>
                <a:srgbClr val="002E6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1" name="Graphic 10" descr="Camera with solid fill">
            <a:extLst>
              <a:ext uri="{FF2B5EF4-FFF2-40B4-BE49-F238E27FC236}">
                <a16:creationId xmlns:a16="http://schemas.microsoft.com/office/drawing/2014/main" id="{ECAD45B2-C988-CA28-8A6B-E71CCEDCF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8865" y="4126370"/>
            <a:ext cx="540076" cy="540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B4074-F3DE-40D2-112D-0241A2BE5A20}"/>
              </a:ext>
            </a:extLst>
          </p:cNvPr>
          <p:cNvSpPr txBox="1"/>
          <p:nvPr/>
        </p:nvSpPr>
        <p:spPr>
          <a:xfrm>
            <a:off x="4601905" y="4265038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Rumusan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Masalah</a:t>
            </a:r>
            <a:endParaRPr lang="en-US" dirty="0">
              <a:solidFill>
                <a:srgbClr val="002E6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3CBC27E9-C6DF-B2D1-2939-37E5CEA6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111" y="4114048"/>
            <a:ext cx="540076" cy="540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63A03-7711-AFBF-B6EE-C52E75BCE6FC}"/>
              </a:ext>
            </a:extLst>
          </p:cNvPr>
          <p:cNvSpPr txBox="1"/>
          <p:nvPr/>
        </p:nvSpPr>
        <p:spPr>
          <a:xfrm>
            <a:off x="8097520" y="4245047"/>
            <a:ext cx="32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Diskusi</a:t>
            </a:r>
            <a:r>
              <a:rPr lang="en-US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Hasil</a:t>
            </a:r>
          </a:p>
        </p:txBody>
      </p:sp>
    </p:spTree>
    <p:extLst>
      <p:ext uri="{BB962C8B-B14F-4D97-AF65-F5344CB8AC3E}">
        <p14:creationId xmlns:p14="http://schemas.microsoft.com/office/powerpoint/2010/main" val="868711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Sesi</a:t>
            </a:r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Diskusi</a:t>
            </a:r>
            <a:endParaRPr lang="en-US" sz="3600" i="1" dirty="0">
              <a:ln w="19050">
                <a:noFill/>
              </a:ln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20E05F8-4634-9A7E-6B96-F07BD6550C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5091141"/>
                  </p:ext>
                </p:extLst>
              </p:nvPr>
            </p:nvGraphicFramePr>
            <p:xfrm>
              <a:off x="2339340" y="744417"/>
              <a:ext cx="2118360" cy="1191578"/>
            </p:xfrm>
            <a:graphic>
              <a:graphicData uri="http://schemas.microsoft.com/office/powerpoint/2016/slidezoom">
                <pslz:sldZm>
                  <pslz:sldZmObj sldId="257" cId="2602571068">
                    <pslz:zmPr id="{40582258-FDC1-4F10-8A14-F37C2514B89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20E05F8-4634-9A7E-6B96-F07BD6550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9340" y="744417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D5C5012A-13B6-6C2B-4E2D-5FA4FC5BA9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047596"/>
                  </p:ext>
                </p:extLst>
              </p:nvPr>
            </p:nvGraphicFramePr>
            <p:xfrm>
              <a:off x="4767580" y="771256"/>
              <a:ext cx="2118360" cy="1191578"/>
            </p:xfrm>
            <a:graphic>
              <a:graphicData uri="http://schemas.microsoft.com/office/powerpoint/2016/slidezoom">
                <pslz:sldZm>
                  <pslz:sldZmObj sldId="259" cId="1258718718">
                    <pslz:zmPr id="{7B75F77B-C20F-4D98-B712-9BC81C41A0D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C5012A-13B6-6C2B-4E2D-5FA4FC5BA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580" y="771256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3EB4686-FEB7-9E6B-7A4F-B3B9A52009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3475973"/>
                  </p:ext>
                </p:extLst>
              </p:nvPr>
            </p:nvGraphicFramePr>
            <p:xfrm>
              <a:off x="7155180" y="771256"/>
              <a:ext cx="2118360" cy="1191578"/>
            </p:xfrm>
            <a:graphic>
              <a:graphicData uri="http://schemas.microsoft.com/office/powerpoint/2016/slidezoom">
                <pslz:sldZm>
                  <pslz:sldZmObj sldId="258" cId="3556591519">
                    <pslz:zmPr id="{D86F7357-1F3B-45A0-BD48-CFD1435DF4F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3EB4686-FEB7-9E6B-7A4F-B3B9A5200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5180" y="771256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68ABEBA-17B6-F389-3038-1A889C755B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274223"/>
                  </p:ext>
                </p:extLst>
              </p:nvPr>
            </p:nvGraphicFramePr>
            <p:xfrm>
              <a:off x="337820" y="4964162"/>
              <a:ext cx="2118360" cy="1191578"/>
            </p:xfrm>
            <a:graphic>
              <a:graphicData uri="http://schemas.microsoft.com/office/powerpoint/2016/slidezoom">
                <pslz:sldZm>
                  <pslz:sldZmObj sldId="262" cId="588757540">
                    <pslz:zmPr id="{A2BB7D3B-B400-4680-ABDD-310D90A0193F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68ABEBA-17B6-F389-3038-1A889C755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820" y="4964162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D3D5FE0F-1182-D6D8-35A0-33C084A799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0448597"/>
                  </p:ext>
                </p:extLst>
              </p:nvPr>
            </p:nvGraphicFramePr>
            <p:xfrm>
              <a:off x="2697480" y="4969376"/>
              <a:ext cx="2118360" cy="1191578"/>
            </p:xfrm>
            <a:graphic>
              <a:graphicData uri="http://schemas.microsoft.com/office/powerpoint/2016/slidezoom">
                <pslz:sldZm>
                  <pslz:sldZmObj sldId="261" cId="2028355282">
                    <pslz:zmPr id="{E9A013D0-8AA5-4D04-AC15-BBCE18ABA76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5FE0F-1182-D6D8-35A0-33C084A79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7480" y="4969376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5C05E79-D669-5B01-D31E-05C2F5984B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5368423"/>
                  </p:ext>
                </p:extLst>
              </p:nvPr>
            </p:nvGraphicFramePr>
            <p:xfrm>
              <a:off x="5036820" y="4964162"/>
              <a:ext cx="2118360" cy="1191578"/>
            </p:xfrm>
            <a:graphic>
              <a:graphicData uri="http://schemas.microsoft.com/office/powerpoint/2016/slidezoom">
                <pslz:sldZm>
                  <pslz:sldZmObj sldId="265" cId="2305931807">
                    <pslz:zmPr id="{5422E11D-319A-4B71-9C62-3F0FDA5E2E81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5C05E79-D669-5B01-D31E-05C2F5984B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36820" y="4964162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357C446-689E-E44F-6E64-B684637B7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232435"/>
                  </p:ext>
                </p:extLst>
              </p:nvPr>
            </p:nvGraphicFramePr>
            <p:xfrm>
              <a:off x="7376160" y="4962158"/>
              <a:ext cx="2118360" cy="1191578"/>
            </p:xfrm>
            <a:graphic>
              <a:graphicData uri="http://schemas.microsoft.com/office/powerpoint/2016/slidezoom">
                <pslz:sldZm>
                  <pslz:sldZmObj sldId="263" cId="4150505593">
                    <pslz:zmPr id="{223EC6D5-A7A5-4007-A42C-FD043F6EC2DF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357C446-689E-E44F-6E64-B684637B7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6160" y="4962158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9BB0963-949A-FC57-9627-6738F2E0D7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977610"/>
                  </p:ext>
                </p:extLst>
              </p:nvPr>
            </p:nvGraphicFramePr>
            <p:xfrm>
              <a:off x="9756140" y="4984482"/>
              <a:ext cx="2118360" cy="1191578"/>
            </p:xfrm>
            <a:graphic>
              <a:graphicData uri="http://schemas.microsoft.com/office/powerpoint/2016/slidezoom">
                <pslz:sldZm>
                  <pslz:sldZmObj sldId="264" cId="86871163">
                    <pslz:zmPr id="{6B03C341-E8B6-4D92-A876-32CD647A7F94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8360" cy="11915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9BB0963-949A-FC57-9627-6738F2E0D7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56140" y="4984482"/>
                <a:ext cx="2118360" cy="11915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0748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Latar</a:t>
            </a:r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Belakang</a:t>
            </a:r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Metode</a:t>
            </a:r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Tujuan</a:t>
            </a:r>
            <a:endParaRPr lang="en-US" sz="3600" i="1" dirty="0">
              <a:ln w="19050">
                <a:noFill/>
              </a:ln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3529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955E24F-7C9D-48FF-B8A8-0B3630BC7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6988203"/>
              </p:ext>
            </p:extLst>
          </p:nvPr>
        </p:nvGraphicFramePr>
        <p:xfrm>
          <a:off x="727434" y="228599"/>
          <a:ext cx="8614530" cy="549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CAFA55-2EAE-4461-BA9C-F8FD4B1A93EB}"/>
              </a:ext>
            </a:extLst>
          </p:cNvPr>
          <p:cNvSpPr txBox="1"/>
          <p:nvPr/>
        </p:nvSpPr>
        <p:spPr>
          <a:xfrm>
            <a:off x="1781666" y="5722069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Jan’22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4AE66-BC54-478D-BD7C-0AC01306AD8B}"/>
              </a:ext>
            </a:extLst>
          </p:cNvPr>
          <p:cNvSpPr txBox="1"/>
          <p:nvPr/>
        </p:nvSpPr>
        <p:spPr>
          <a:xfrm>
            <a:off x="2850036" y="5714328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Feb’22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D870A-AF0E-4569-A27C-EC8964D0B5D7}"/>
              </a:ext>
            </a:extLst>
          </p:cNvPr>
          <p:cNvSpPr txBox="1"/>
          <p:nvPr/>
        </p:nvSpPr>
        <p:spPr>
          <a:xfrm>
            <a:off x="3981252" y="5722069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E14E4-6166-478A-9D9D-FAA90B2642E5}"/>
              </a:ext>
            </a:extLst>
          </p:cNvPr>
          <p:cNvSpPr txBox="1"/>
          <p:nvPr/>
        </p:nvSpPr>
        <p:spPr>
          <a:xfrm>
            <a:off x="5143893" y="5725440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Aprl’22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355BB-84EB-4702-9660-E7980F8BE79F}"/>
              </a:ext>
            </a:extLst>
          </p:cNvPr>
          <p:cNvSpPr txBox="1"/>
          <p:nvPr/>
        </p:nvSpPr>
        <p:spPr>
          <a:xfrm>
            <a:off x="6212263" y="5714328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Mei’22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F7F4A-068F-4B6D-99D0-556236828B87}"/>
              </a:ext>
            </a:extLst>
          </p:cNvPr>
          <p:cNvSpPr txBox="1"/>
          <p:nvPr/>
        </p:nvSpPr>
        <p:spPr>
          <a:xfrm>
            <a:off x="7343479" y="5714328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Jun’22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4AFB44-34CC-47F1-A53F-2D613B56E3C2}"/>
              </a:ext>
            </a:extLst>
          </p:cNvPr>
          <p:cNvCxnSpPr/>
          <p:nvPr/>
        </p:nvCxnSpPr>
        <p:spPr>
          <a:xfrm flipV="1">
            <a:off x="1857080" y="716437"/>
            <a:ext cx="5175316" cy="24698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0F6AA0-7FBD-4846-99CE-2236D511FBC1}"/>
              </a:ext>
            </a:extLst>
          </p:cNvPr>
          <p:cNvSpPr txBox="1"/>
          <p:nvPr/>
        </p:nvSpPr>
        <p:spPr>
          <a:xfrm>
            <a:off x="3613607" y="1268404"/>
            <a:ext cx="952107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0,7%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B95F9-A4E4-4518-BCC2-C7350F6CEF45}"/>
              </a:ext>
            </a:extLst>
          </p:cNvPr>
          <p:cNvSpPr txBox="1"/>
          <p:nvPr/>
        </p:nvSpPr>
        <p:spPr>
          <a:xfrm>
            <a:off x="8719794" y="145962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Rata-Rata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00E0A-9105-4C43-B104-E5B7E1079568}"/>
              </a:ext>
            </a:extLst>
          </p:cNvPr>
          <p:cNvSpPr txBox="1"/>
          <p:nvPr/>
        </p:nvSpPr>
        <p:spPr>
          <a:xfrm>
            <a:off x="8719794" y="1817843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Permintaan</a:t>
            </a:r>
            <a:endParaRPr lang="en-US" sz="2800" dirty="0">
              <a:solidFill>
                <a:srgbClr val="002060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5B59F-B2BB-4E86-ABEE-83074FCAF46A}"/>
              </a:ext>
            </a:extLst>
          </p:cNvPr>
          <p:cNvSpPr txBox="1"/>
          <p:nvPr/>
        </p:nvSpPr>
        <p:spPr>
          <a:xfrm>
            <a:off x="8719794" y="2262433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Data base on 2022 vs 2021</a:t>
            </a:r>
          </a:p>
        </p:txBody>
      </p:sp>
    </p:spTree>
    <p:extLst>
      <p:ext uri="{BB962C8B-B14F-4D97-AF65-F5344CB8AC3E}">
        <p14:creationId xmlns:p14="http://schemas.microsoft.com/office/powerpoint/2010/main" val="2709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F7C21-3FF4-048E-2259-0928834EF902}"/>
              </a:ext>
            </a:extLst>
          </p:cNvPr>
          <p:cNvGrpSpPr/>
          <p:nvPr/>
        </p:nvGrpSpPr>
        <p:grpSpPr>
          <a:xfrm>
            <a:off x="7988441" y="234101"/>
            <a:ext cx="4203558" cy="5663267"/>
            <a:chOff x="7988441" y="234101"/>
            <a:chExt cx="4203558" cy="5663267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C07C5CD-3BBE-46B8-6091-319BAD52DEB1}"/>
                </a:ext>
              </a:extLst>
            </p:cNvPr>
            <p:cNvSpPr/>
            <p:nvPr/>
          </p:nvSpPr>
          <p:spPr>
            <a:xfrm rot="16200000">
              <a:off x="8569734" y="2152830"/>
              <a:ext cx="3834471" cy="3410059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B8856B1-B834-E69F-73EF-293A0D6C3CA3}"/>
                </a:ext>
              </a:extLst>
            </p:cNvPr>
            <p:cNvSpPr/>
            <p:nvPr/>
          </p:nvSpPr>
          <p:spPr>
            <a:xfrm rot="16200000">
              <a:off x="7776235" y="1168045"/>
              <a:ext cx="3834471" cy="341005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11E97C-36EF-E30D-38DE-4357790BC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34"/>
            <a:stretch/>
          </p:blipFill>
          <p:spPr>
            <a:xfrm flipH="1">
              <a:off x="8695439" y="234101"/>
              <a:ext cx="3496560" cy="4556209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28E6A29-1DEC-41D7-7BF6-C0F546148092}"/>
                </a:ext>
              </a:extLst>
            </p:cNvPr>
            <p:cNvSpPr/>
            <p:nvPr/>
          </p:nvSpPr>
          <p:spPr>
            <a:xfrm rot="16200000">
              <a:off x="9911888" y="4199521"/>
              <a:ext cx="1797313" cy="1598381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3BC86-AC5C-2161-FE17-F2E82C2E7CEA}"/>
              </a:ext>
            </a:extLst>
          </p:cNvPr>
          <p:cNvSpPr/>
          <p:nvPr/>
        </p:nvSpPr>
        <p:spPr>
          <a:xfrm>
            <a:off x="0" y="0"/>
            <a:ext cx="68524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31D-6BEE-553F-4F3F-D2BF79386F62}"/>
              </a:ext>
            </a:extLst>
          </p:cNvPr>
          <p:cNvSpPr txBox="1"/>
          <p:nvPr/>
        </p:nvSpPr>
        <p:spPr>
          <a:xfrm>
            <a:off x="1137567" y="1655226"/>
            <a:ext cx="397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LATAR BELAKANG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79A59-857C-C200-4C1C-1CC77DA315E5}"/>
              </a:ext>
            </a:extLst>
          </p:cNvPr>
          <p:cNvSpPr txBox="1"/>
          <p:nvPr/>
        </p:nvSpPr>
        <p:spPr>
          <a:xfrm>
            <a:off x="870618" y="2165311"/>
            <a:ext cx="4924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7106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6D9675A-9658-48B3-BFB7-C0EA0C916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271100"/>
              </p:ext>
            </p:extLst>
          </p:nvPr>
        </p:nvGraphicFramePr>
        <p:xfrm>
          <a:off x="1691261" y="870801"/>
          <a:ext cx="7445605" cy="4822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Arc 5">
            <a:extLst>
              <a:ext uri="{FF2B5EF4-FFF2-40B4-BE49-F238E27FC236}">
                <a16:creationId xmlns:a16="http://schemas.microsoft.com/office/drawing/2014/main" id="{1AB38577-F04E-4AB7-85B8-7C321E3EACA5}"/>
              </a:ext>
            </a:extLst>
          </p:cNvPr>
          <p:cNvSpPr/>
          <p:nvPr/>
        </p:nvSpPr>
        <p:spPr>
          <a:xfrm>
            <a:off x="2733773" y="577389"/>
            <a:ext cx="5360582" cy="5409810"/>
          </a:xfrm>
          <a:prstGeom prst="arc">
            <a:avLst>
              <a:gd name="adj1" fmla="val 10737373"/>
              <a:gd name="adj2" fmla="val 10716023"/>
            </a:avLst>
          </a:prstGeom>
          <a:ln w="254000" cap="rnd">
            <a:gradFill>
              <a:gsLst>
                <a:gs pos="0">
                  <a:srgbClr val="03B1F0"/>
                </a:gs>
                <a:gs pos="55000">
                  <a:srgbClr val="002060"/>
                </a:gs>
                <a:gs pos="100000">
                  <a:srgbClr val="1F4E79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B8294C2-AA51-4496-9636-BE2E9403F7D2}"/>
              </a:ext>
            </a:extLst>
          </p:cNvPr>
          <p:cNvSpPr/>
          <p:nvPr/>
        </p:nvSpPr>
        <p:spPr>
          <a:xfrm>
            <a:off x="3152522" y="628058"/>
            <a:ext cx="914403" cy="914403"/>
          </a:xfrm>
          <a:prstGeom prst="flowChartConnector">
            <a:avLst/>
          </a:prstGeom>
          <a:solidFill>
            <a:srgbClr val="03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20%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BA4F4D5-0AEA-499A-B865-70801BA63B0B}"/>
              </a:ext>
            </a:extLst>
          </p:cNvPr>
          <p:cNvSpPr/>
          <p:nvPr/>
        </p:nvSpPr>
        <p:spPr>
          <a:xfrm>
            <a:off x="2733773" y="4506008"/>
            <a:ext cx="914403" cy="914403"/>
          </a:xfrm>
          <a:prstGeom prst="flowChartConnector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9E4B98B-B917-4349-B24A-7DED71076485}"/>
              </a:ext>
            </a:extLst>
          </p:cNvPr>
          <p:cNvSpPr/>
          <p:nvPr/>
        </p:nvSpPr>
        <p:spPr>
          <a:xfrm>
            <a:off x="7671596" y="2686636"/>
            <a:ext cx="925649" cy="90497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FBD5E-3E9C-4BD3-A345-56DC505833F6}"/>
              </a:ext>
            </a:extLst>
          </p:cNvPr>
          <p:cNvSpPr txBox="1"/>
          <p:nvPr/>
        </p:nvSpPr>
        <p:spPr>
          <a:xfrm>
            <a:off x="4057497" y="1835873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EB218-0A0C-4505-A601-E8AB5A1DF88E}"/>
              </a:ext>
            </a:extLst>
          </p:cNvPr>
          <p:cNvSpPr txBox="1"/>
          <p:nvPr/>
        </p:nvSpPr>
        <p:spPr>
          <a:xfrm>
            <a:off x="3708705" y="3787222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Remaja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E9612-B0E1-479F-9F34-E9DF715A74E6}"/>
              </a:ext>
            </a:extLst>
          </p:cNvPr>
          <p:cNvSpPr txBox="1"/>
          <p:nvPr/>
        </p:nvSpPr>
        <p:spPr>
          <a:xfrm>
            <a:off x="6072902" y="2686636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Dewasa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FAF52-D99C-45C1-B4AD-3881B29A4018}"/>
              </a:ext>
            </a:extLst>
          </p:cNvPr>
          <p:cNvSpPr txBox="1"/>
          <p:nvPr/>
        </p:nvSpPr>
        <p:spPr>
          <a:xfrm>
            <a:off x="8719794" y="145962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Customer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60750-E9D2-4F55-935E-7CDEDD98DE70}"/>
              </a:ext>
            </a:extLst>
          </p:cNvPr>
          <p:cNvSpPr txBox="1"/>
          <p:nvPr/>
        </p:nvSpPr>
        <p:spPr>
          <a:xfrm>
            <a:off x="8719794" y="1817843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Klasifikasi</a:t>
            </a:r>
            <a:endParaRPr lang="en-US" sz="2800" dirty="0">
              <a:solidFill>
                <a:srgbClr val="002060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E8079-BEA5-4C47-A74E-ED1ABE366D45}"/>
              </a:ext>
            </a:extLst>
          </p:cNvPr>
          <p:cNvSpPr txBox="1"/>
          <p:nvPr/>
        </p:nvSpPr>
        <p:spPr>
          <a:xfrm>
            <a:off x="8719794" y="2262433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Data base on 2022 vs 2021</a:t>
            </a:r>
          </a:p>
        </p:txBody>
      </p:sp>
    </p:spTree>
    <p:extLst>
      <p:ext uri="{BB962C8B-B14F-4D97-AF65-F5344CB8AC3E}">
        <p14:creationId xmlns:p14="http://schemas.microsoft.com/office/powerpoint/2010/main" val="88379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93BC86-AC5C-2161-FE17-F2E82C2E7CEA}"/>
              </a:ext>
            </a:extLst>
          </p:cNvPr>
          <p:cNvSpPr/>
          <p:nvPr/>
        </p:nvSpPr>
        <p:spPr>
          <a:xfrm>
            <a:off x="1" y="0"/>
            <a:ext cx="68524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31D-6BEE-553F-4F3F-D2BF79386F62}"/>
              </a:ext>
            </a:extLst>
          </p:cNvPr>
          <p:cNvSpPr txBox="1"/>
          <p:nvPr/>
        </p:nvSpPr>
        <p:spPr>
          <a:xfrm>
            <a:off x="1148585" y="1666243"/>
            <a:ext cx="397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METODE &amp; TUJUAN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79A59-857C-C200-4C1C-1CC77DA315E5}"/>
              </a:ext>
            </a:extLst>
          </p:cNvPr>
          <p:cNvSpPr txBox="1"/>
          <p:nvPr/>
        </p:nvSpPr>
        <p:spPr>
          <a:xfrm>
            <a:off x="881636" y="2176328"/>
            <a:ext cx="4924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Text Your Text Your Text Your Text Your Text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EF3814-AA73-1286-2907-6BB9B6A5D203}"/>
              </a:ext>
            </a:extLst>
          </p:cNvPr>
          <p:cNvGrpSpPr/>
          <p:nvPr/>
        </p:nvGrpSpPr>
        <p:grpSpPr>
          <a:xfrm>
            <a:off x="6852492" y="-1"/>
            <a:ext cx="5339507" cy="6858000"/>
            <a:chOff x="6852492" y="-1"/>
            <a:chExt cx="5339507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DE0F4E-2B0A-605B-5054-9C7AB4AE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27" y="484741"/>
              <a:ext cx="3771752" cy="5597455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29C284-10D5-9BD1-5EBA-F40DB83341FC}"/>
                </a:ext>
              </a:extLst>
            </p:cNvPr>
            <p:cNvSpPr/>
            <p:nvPr/>
          </p:nvSpPr>
          <p:spPr>
            <a:xfrm>
              <a:off x="6852492" y="-1"/>
              <a:ext cx="5339507" cy="6858000"/>
            </a:xfrm>
            <a:custGeom>
              <a:avLst/>
              <a:gdLst>
                <a:gd name="connsiteX0" fmla="*/ 3149471 w 5339507"/>
                <a:gd name="connsiteY0" fmla="*/ 4056367 h 6858000"/>
                <a:gd name="connsiteX1" fmla="*/ 2702804 w 5339507"/>
                <a:gd name="connsiteY1" fmla="*/ 4949702 h 6858000"/>
                <a:gd name="connsiteX2" fmla="*/ 3149471 w 5339507"/>
                <a:gd name="connsiteY2" fmla="*/ 5843036 h 6858000"/>
                <a:gd name="connsiteX3" fmla="*/ 4300577 w 5339507"/>
                <a:gd name="connsiteY3" fmla="*/ 5843036 h 6858000"/>
                <a:gd name="connsiteX4" fmla="*/ 4747244 w 5339507"/>
                <a:gd name="connsiteY4" fmla="*/ 4949702 h 6858000"/>
                <a:gd name="connsiteX5" fmla="*/ 4300577 w 5339507"/>
                <a:gd name="connsiteY5" fmla="*/ 4056367 h 6858000"/>
                <a:gd name="connsiteX6" fmla="*/ 1466208 w 5339507"/>
                <a:gd name="connsiteY6" fmla="*/ 3102186 h 6858000"/>
                <a:gd name="connsiteX7" fmla="*/ 1019541 w 5339507"/>
                <a:gd name="connsiteY7" fmla="*/ 3995521 h 6858000"/>
                <a:gd name="connsiteX8" fmla="*/ 1466208 w 5339507"/>
                <a:gd name="connsiteY8" fmla="*/ 4888855 h 6858000"/>
                <a:gd name="connsiteX9" fmla="*/ 2617314 w 5339507"/>
                <a:gd name="connsiteY9" fmla="*/ 4888855 h 6858000"/>
                <a:gd name="connsiteX10" fmla="*/ 3063981 w 5339507"/>
                <a:gd name="connsiteY10" fmla="*/ 3995521 h 6858000"/>
                <a:gd name="connsiteX11" fmla="*/ 2617314 w 5339507"/>
                <a:gd name="connsiteY11" fmla="*/ 3102186 h 6858000"/>
                <a:gd name="connsiteX12" fmla="*/ 3170110 w 5339507"/>
                <a:gd name="connsiteY12" fmla="*/ 2176769 h 6858000"/>
                <a:gd name="connsiteX13" fmla="*/ 2723443 w 5339507"/>
                <a:gd name="connsiteY13" fmla="*/ 3070104 h 6858000"/>
                <a:gd name="connsiteX14" fmla="*/ 3170110 w 5339507"/>
                <a:gd name="connsiteY14" fmla="*/ 3963438 h 6858000"/>
                <a:gd name="connsiteX15" fmla="*/ 4321216 w 5339507"/>
                <a:gd name="connsiteY15" fmla="*/ 3963438 h 6858000"/>
                <a:gd name="connsiteX16" fmla="*/ 4767883 w 5339507"/>
                <a:gd name="connsiteY16" fmla="*/ 3070104 h 6858000"/>
                <a:gd name="connsiteX17" fmla="*/ 4321216 w 5339507"/>
                <a:gd name="connsiteY17" fmla="*/ 2176769 h 6858000"/>
                <a:gd name="connsiteX18" fmla="*/ 1493159 w 5339507"/>
                <a:gd name="connsiteY18" fmla="*/ 1234573 h 6858000"/>
                <a:gd name="connsiteX19" fmla="*/ 1046492 w 5339507"/>
                <a:gd name="connsiteY19" fmla="*/ 2127908 h 6858000"/>
                <a:gd name="connsiteX20" fmla="*/ 1493159 w 5339507"/>
                <a:gd name="connsiteY20" fmla="*/ 3021242 h 6858000"/>
                <a:gd name="connsiteX21" fmla="*/ 2644265 w 5339507"/>
                <a:gd name="connsiteY21" fmla="*/ 3021242 h 6858000"/>
                <a:gd name="connsiteX22" fmla="*/ 3090932 w 5339507"/>
                <a:gd name="connsiteY22" fmla="*/ 2127908 h 6858000"/>
                <a:gd name="connsiteX23" fmla="*/ 2644265 w 5339507"/>
                <a:gd name="connsiteY23" fmla="*/ 1234573 h 6858000"/>
                <a:gd name="connsiteX24" fmla="*/ 0 w 5339507"/>
                <a:gd name="connsiteY24" fmla="*/ 0 h 6858000"/>
                <a:gd name="connsiteX25" fmla="*/ 5339507 w 5339507"/>
                <a:gd name="connsiteY25" fmla="*/ 0 h 6858000"/>
                <a:gd name="connsiteX26" fmla="*/ 5339507 w 5339507"/>
                <a:gd name="connsiteY26" fmla="*/ 6858000 h 6858000"/>
                <a:gd name="connsiteX27" fmla="*/ 0 w 5339507"/>
                <a:gd name="connsiteY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39507" h="6858000">
                  <a:moveTo>
                    <a:pt x="3149471" y="4056367"/>
                  </a:moveTo>
                  <a:lnTo>
                    <a:pt x="2702804" y="4949702"/>
                  </a:lnTo>
                  <a:lnTo>
                    <a:pt x="3149471" y="5843036"/>
                  </a:lnTo>
                  <a:lnTo>
                    <a:pt x="4300577" y="5843036"/>
                  </a:lnTo>
                  <a:lnTo>
                    <a:pt x="4747244" y="4949702"/>
                  </a:lnTo>
                  <a:lnTo>
                    <a:pt x="4300577" y="4056367"/>
                  </a:lnTo>
                  <a:close/>
                  <a:moveTo>
                    <a:pt x="1466208" y="3102186"/>
                  </a:moveTo>
                  <a:lnTo>
                    <a:pt x="1019541" y="3995521"/>
                  </a:lnTo>
                  <a:lnTo>
                    <a:pt x="1466208" y="4888855"/>
                  </a:lnTo>
                  <a:lnTo>
                    <a:pt x="2617314" y="4888855"/>
                  </a:lnTo>
                  <a:lnTo>
                    <a:pt x="3063981" y="3995521"/>
                  </a:lnTo>
                  <a:lnTo>
                    <a:pt x="2617314" y="3102186"/>
                  </a:lnTo>
                  <a:close/>
                  <a:moveTo>
                    <a:pt x="3170110" y="2176769"/>
                  </a:moveTo>
                  <a:lnTo>
                    <a:pt x="2723443" y="3070104"/>
                  </a:lnTo>
                  <a:lnTo>
                    <a:pt x="3170110" y="3963438"/>
                  </a:lnTo>
                  <a:lnTo>
                    <a:pt x="4321216" y="3963438"/>
                  </a:lnTo>
                  <a:lnTo>
                    <a:pt x="4767883" y="3070104"/>
                  </a:lnTo>
                  <a:lnTo>
                    <a:pt x="4321216" y="2176769"/>
                  </a:lnTo>
                  <a:close/>
                  <a:moveTo>
                    <a:pt x="1493159" y="1234573"/>
                  </a:moveTo>
                  <a:lnTo>
                    <a:pt x="1046492" y="2127908"/>
                  </a:lnTo>
                  <a:lnTo>
                    <a:pt x="1493159" y="3021242"/>
                  </a:lnTo>
                  <a:lnTo>
                    <a:pt x="2644265" y="3021242"/>
                  </a:lnTo>
                  <a:lnTo>
                    <a:pt x="3090932" y="2127908"/>
                  </a:lnTo>
                  <a:lnTo>
                    <a:pt x="2644265" y="1234573"/>
                  </a:lnTo>
                  <a:close/>
                  <a:moveTo>
                    <a:pt x="0" y="0"/>
                  </a:moveTo>
                  <a:lnTo>
                    <a:pt x="5339507" y="0"/>
                  </a:lnTo>
                  <a:lnTo>
                    <a:pt x="533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2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71871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817B398-2590-4882-B4EC-4F90C524F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112846"/>
              </p:ext>
            </p:extLst>
          </p:nvPr>
        </p:nvGraphicFramePr>
        <p:xfrm>
          <a:off x="1962345" y="935610"/>
          <a:ext cx="6634899" cy="444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9DA24C-7B9C-4D07-B7D6-254A0125DBA4}"/>
              </a:ext>
            </a:extLst>
          </p:cNvPr>
          <p:cNvSpPr txBox="1"/>
          <p:nvPr/>
        </p:nvSpPr>
        <p:spPr>
          <a:xfrm>
            <a:off x="2404567" y="3685386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2,3%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C6D2A-BE69-44EE-8972-EFE28E5A8F2B}"/>
              </a:ext>
            </a:extLst>
          </p:cNvPr>
          <p:cNvSpPr txBox="1"/>
          <p:nvPr/>
        </p:nvSpPr>
        <p:spPr>
          <a:xfrm>
            <a:off x="2892247" y="3035145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2,4%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D0FB-E5E5-41B4-9626-06192AEF0BD0}"/>
              </a:ext>
            </a:extLst>
          </p:cNvPr>
          <p:cNvSpPr txBox="1"/>
          <p:nvPr/>
        </p:nvSpPr>
        <p:spPr>
          <a:xfrm>
            <a:off x="4160335" y="935610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5,6%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167EA-4616-4B18-85E1-283CC57898EE}"/>
              </a:ext>
            </a:extLst>
          </p:cNvPr>
          <p:cNvSpPr txBox="1"/>
          <p:nvPr/>
        </p:nvSpPr>
        <p:spPr>
          <a:xfrm>
            <a:off x="5451938" y="2377124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3,4%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8E649-C1DD-4576-8D33-22E752C5FC88}"/>
              </a:ext>
            </a:extLst>
          </p:cNvPr>
          <p:cNvSpPr txBox="1"/>
          <p:nvPr/>
        </p:nvSpPr>
        <p:spPr>
          <a:xfrm>
            <a:off x="6763207" y="3685387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175B5-5606-4BA4-9154-2B59042064BA}"/>
              </a:ext>
            </a:extLst>
          </p:cNvPr>
          <p:cNvSpPr txBox="1"/>
          <p:nvPr/>
        </p:nvSpPr>
        <p:spPr>
          <a:xfrm>
            <a:off x="6268720" y="2799374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2,8%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EB371-CE8A-415A-80F1-AF142FEB3B56}"/>
              </a:ext>
            </a:extLst>
          </p:cNvPr>
          <p:cNvSpPr txBox="1"/>
          <p:nvPr/>
        </p:nvSpPr>
        <p:spPr>
          <a:xfrm>
            <a:off x="7752080" y="1722415"/>
            <a:ext cx="755193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BB0D84-3E84-4C0C-984E-03BB9C1D711A}"/>
              </a:ext>
            </a:extLst>
          </p:cNvPr>
          <p:cNvCxnSpPr/>
          <p:nvPr/>
        </p:nvCxnSpPr>
        <p:spPr>
          <a:xfrm>
            <a:off x="2759408" y="4074160"/>
            <a:ext cx="0" cy="7620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1C422D-1D90-4262-AAA1-74C643331E95}"/>
              </a:ext>
            </a:extLst>
          </p:cNvPr>
          <p:cNvCxnSpPr>
            <a:cxnSpLocks/>
          </p:cNvCxnSpPr>
          <p:nvPr/>
        </p:nvCxnSpPr>
        <p:spPr>
          <a:xfrm>
            <a:off x="3623008" y="3582286"/>
            <a:ext cx="1677" cy="1253874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EB42E0-30AC-4E24-BC5F-E49DA7911F84}"/>
              </a:ext>
            </a:extLst>
          </p:cNvPr>
          <p:cNvCxnSpPr>
            <a:cxnSpLocks/>
          </p:cNvCxnSpPr>
          <p:nvPr/>
        </p:nvCxnSpPr>
        <p:spPr>
          <a:xfrm>
            <a:off x="4537932" y="1756474"/>
            <a:ext cx="0" cy="3079686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A939F7-C775-471C-B906-D9A28AB39C19}"/>
              </a:ext>
            </a:extLst>
          </p:cNvPr>
          <p:cNvCxnSpPr>
            <a:cxnSpLocks/>
          </p:cNvCxnSpPr>
          <p:nvPr/>
        </p:nvCxnSpPr>
        <p:spPr>
          <a:xfrm>
            <a:off x="5357751" y="2923385"/>
            <a:ext cx="0" cy="1811175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1DFFA3-7A19-467F-8032-7E794AA95AFA}"/>
              </a:ext>
            </a:extLst>
          </p:cNvPr>
          <p:cNvCxnSpPr>
            <a:cxnSpLocks/>
          </p:cNvCxnSpPr>
          <p:nvPr/>
        </p:nvCxnSpPr>
        <p:spPr>
          <a:xfrm flipH="1">
            <a:off x="6247744" y="3368040"/>
            <a:ext cx="8221" cy="136652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6B3D2-3533-4243-A46B-F47F6FF9B3C5}"/>
              </a:ext>
            </a:extLst>
          </p:cNvPr>
          <p:cNvCxnSpPr/>
          <p:nvPr/>
        </p:nvCxnSpPr>
        <p:spPr>
          <a:xfrm>
            <a:off x="7119827" y="4051300"/>
            <a:ext cx="0" cy="7620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04221B-16DF-49C1-8154-2936A7FCE3AD}"/>
              </a:ext>
            </a:extLst>
          </p:cNvPr>
          <p:cNvCxnSpPr>
            <a:cxnSpLocks/>
          </p:cNvCxnSpPr>
          <p:nvPr/>
        </p:nvCxnSpPr>
        <p:spPr>
          <a:xfrm>
            <a:off x="8105062" y="2205289"/>
            <a:ext cx="0" cy="2630871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0108EF-C772-414E-B643-A8B6EC0D8B67}"/>
              </a:ext>
            </a:extLst>
          </p:cNvPr>
          <p:cNvSpPr txBox="1"/>
          <p:nvPr/>
        </p:nvSpPr>
        <p:spPr>
          <a:xfrm>
            <a:off x="9222556" y="1722415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Traffic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4DA62-6B32-4E1B-AD8F-F655FA44BF6F}"/>
              </a:ext>
            </a:extLst>
          </p:cNvPr>
          <p:cNvSpPr txBox="1"/>
          <p:nvPr/>
        </p:nvSpPr>
        <p:spPr>
          <a:xfrm>
            <a:off x="9222556" y="2080634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Order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0C6FE-8821-4757-B8EB-E58579F0CBD9}"/>
              </a:ext>
            </a:extLst>
          </p:cNvPr>
          <p:cNvSpPr txBox="1"/>
          <p:nvPr/>
        </p:nvSpPr>
        <p:spPr>
          <a:xfrm>
            <a:off x="9222556" y="2525224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Data base on W4</a:t>
            </a:r>
          </a:p>
        </p:txBody>
      </p:sp>
    </p:spTree>
    <p:extLst>
      <p:ext uri="{BB962C8B-B14F-4D97-AF65-F5344CB8AC3E}">
        <p14:creationId xmlns:p14="http://schemas.microsoft.com/office/powerpoint/2010/main" val="7957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Alur </a:t>
            </a:r>
            <a:r>
              <a:rPr lang="en-US" sz="3600" i="1" dirty="0" err="1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sz="3600" i="1" dirty="0">
              <a:ln w="19050">
                <a:noFill/>
              </a:ln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28963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B45EB4A-ADD0-4A12-B632-DDAD33713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323872"/>
              </p:ext>
            </p:extLst>
          </p:nvPr>
        </p:nvGraphicFramePr>
        <p:xfrm>
          <a:off x="523185" y="1087617"/>
          <a:ext cx="6955411" cy="4682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aphic 1" descr="Comment Heart with solid fill">
            <a:extLst>
              <a:ext uri="{FF2B5EF4-FFF2-40B4-BE49-F238E27FC236}">
                <a16:creationId xmlns:a16="http://schemas.microsoft.com/office/drawing/2014/main" id="{7730EFAB-EC50-4C9D-AF39-63A4CC2E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216190" y="3217682"/>
            <a:ext cx="1045590" cy="1007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EBC18-4C80-4907-A312-A94EAEAB9931}"/>
              </a:ext>
            </a:extLst>
          </p:cNvPr>
          <p:cNvSpPr txBox="1"/>
          <p:nvPr/>
        </p:nvSpPr>
        <p:spPr>
          <a:xfrm>
            <a:off x="7209408" y="3498632"/>
            <a:ext cx="755193" cy="307777"/>
          </a:xfrm>
          <a:prstGeom prst="rect">
            <a:avLst/>
          </a:prstGeom>
          <a:solidFill>
            <a:srgbClr val="03B1F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B384-4BE3-4074-A00B-77E603745548}"/>
              </a:ext>
            </a:extLst>
          </p:cNvPr>
          <p:cNvSpPr txBox="1"/>
          <p:nvPr/>
        </p:nvSpPr>
        <p:spPr>
          <a:xfrm>
            <a:off x="992955" y="1320358"/>
            <a:ext cx="755193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20%</a:t>
            </a:r>
          </a:p>
        </p:txBody>
      </p:sp>
      <p:pic>
        <p:nvPicPr>
          <p:cNvPr id="7" name="Graphic 6" descr="Children outline">
            <a:extLst>
              <a:ext uri="{FF2B5EF4-FFF2-40B4-BE49-F238E27FC236}">
                <a16:creationId xmlns:a16="http://schemas.microsoft.com/office/drawing/2014/main" id="{24CC5F2B-4186-4A7D-A8AA-F845B48B8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1269" y="2529527"/>
            <a:ext cx="1695253" cy="1695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6AB0B-2653-474B-B5EB-202710CEB41E}"/>
              </a:ext>
            </a:extLst>
          </p:cNvPr>
          <p:cNvSpPr txBox="1"/>
          <p:nvPr/>
        </p:nvSpPr>
        <p:spPr>
          <a:xfrm>
            <a:off x="6978976" y="1320358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6E774-28B9-47A7-90D8-81B7394969CE}"/>
              </a:ext>
            </a:extLst>
          </p:cNvPr>
          <p:cNvSpPr txBox="1"/>
          <p:nvPr/>
        </p:nvSpPr>
        <p:spPr>
          <a:xfrm>
            <a:off x="6978976" y="1657551"/>
            <a:ext cx="254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31D1-A3A1-47DE-93B3-3F43FBDBECBA}"/>
              </a:ext>
            </a:extLst>
          </p:cNvPr>
          <p:cNvSpPr txBox="1"/>
          <p:nvPr/>
        </p:nvSpPr>
        <p:spPr>
          <a:xfrm>
            <a:off x="6978976" y="2123167"/>
            <a:ext cx="288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Data base on Q4 2022</a:t>
            </a:r>
          </a:p>
        </p:txBody>
      </p:sp>
      <p:pic>
        <p:nvPicPr>
          <p:cNvPr id="11" name="Graphic 1" descr="Comment Heart Break with solid fill">
            <a:extLst>
              <a:ext uri="{FF2B5EF4-FFF2-40B4-BE49-F238E27FC236}">
                <a16:creationId xmlns:a16="http://schemas.microsoft.com/office/drawing/2014/main" id="{B1534B08-D25D-4BDE-8BB5-7E3146346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9692" y="10876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74C01-D57A-0B63-ACA7-6A23940A9264}"/>
              </a:ext>
            </a:extLst>
          </p:cNvPr>
          <p:cNvGrpSpPr/>
          <p:nvPr/>
        </p:nvGrpSpPr>
        <p:grpSpPr>
          <a:xfrm>
            <a:off x="8882751" y="1669053"/>
            <a:ext cx="2765234" cy="2710150"/>
            <a:chOff x="8882751" y="1669053"/>
            <a:chExt cx="2765234" cy="2710150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0EAC091-BD7C-DCAE-CB99-C03DEBC98D6C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5ED233F-5C63-E2B0-96B8-708EDB7DCD51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FD213-666A-6607-C189-5DB900F2EC0D}"/>
              </a:ext>
            </a:extLst>
          </p:cNvPr>
          <p:cNvGrpSpPr/>
          <p:nvPr/>
        </p:nvGrpSpPr>
        <p:grpSpPr>
          <a:xfrm>
            <a:off x="6208010" y="2396167"/>
            <a:ext cx="2765234" cy="2710150"/>
            <a:chOff x="6208010" y="2396167"/>
            <a:chExt cx="2765234" cy="271015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B05074F-554F-8EC5-CB40-8E2BB544B798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D87E1D-62D8-6E6C-1ED3-4391EFD83B70}"/>
              </a:ext>
            </a:extLst>
          </p:cNvPr>
          <p:cNvGrpSpPr/>
          <p:nvPr/>
        </p:nvGrpSpPr>
        <p:grpSpPr>
          <a:xfrm>
            <a:off x="3508876" y="1691089"/>
            <a:ext cx="2765234" cy="2710150"/>
            <a:chOff x="3508876" y="1691089"/>
            <a:chExt cx="2765234" cy="271015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A13D2793-6708-C047-B640-894561A6352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72B4D9-085F-AE07-05DE-80BDD903E7A0}"/>
              </a:ext>
            </a:extLst>
          </p:cNvPr>
          <p:cNvGrpSpPr/>
          <p:nvPr/>
        </p:nvGrpSpPr>
        <p:grpSpPr>
          <a:xfrm>
            <a:off x="853810" y="2374135"/>
            <a:ext cx="2765234" cy="2710150"/>
            <a:chOff x="853810" y="2374135"/>
            <a:chExt cx="2765234" cy="271015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1F4D5D54-2730-F68B-9B28-6B1C0E0B0815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Address Book with solid fill">
            <a:extLst>
              <a:ext uri="{FF2B5EF4-FFF2-40B4-BE49-F238E27FC236}">
                <a16:creationId xmlns:a16="http://schemas.microsoft.com/office/drawing/2014/main" id="{C7F70033-4C5A-307D-B245-ED06C7041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5470" y="3094273"/>
            <a:ext cx="1132840" cy="1132840"/>
          </a:xfrm>
          <a:prstGeom prst="rect">
            <a:avLst/>
          </a:prstGeom>
        </p:spPr>
      </p:pic>
      <p:pic>
        <p:nvPicPr>
          <p:cNvPr id="17" name="Graphic 16" descr="Brainstorm with solid fill">
            <a:extLst>
              <a:ext uri="{FF2B5EF4-FFF2-40B4-BE49-F238E27FC236}">
                <a16:creationId xmlns:a16="http://schemas.microsoft.com/office/drawing/2014/main" id="{2DFB617E-64ED-8916-ADC1-CE3B2CB9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04" y="2314740"/>
            <a:ext cx="1271739" cy="1271739"/>
          </a:xfrm>
          <a:prstGeom prst="rect">
            <a:avLst/>
          </a:prstGeom>
        </p:spPr>
      </p:pic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D5EF82D7-688E-2066-8021-70C042B39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4676" y="3094273"/>
            <a:ext cx="1291250" cy="1291250"/>
          </a:xfrm>
          <a:prstGeom prst="rect">
            <a:avLst/>
          </a:prstGeom>
        </p:spPr>
      </p:pic>
      <p:pic>
        <p:nvPicPr>
          <p:cNvPr id="23" name="Graphic 22" descr="Research with solid fill">
            <a:extLst>
              <a:ext uri="{FF2B5EF4-FFF2-40B4-BE49-F238E27FC236}">
                <a16:creationId xmlns:a16="http://schemas.microsoft.com/office/drawing/2014/main" id="{DBFC68A1-E9A6-126B-C868-14BF762D9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4049" y="2314740"/>
            <a:ext cx="1347071" cy="1347071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DF27ACC-DE96-B8AC-43DD-7F1F81049A10}"/>
              </a:ext>
            </a:extLst>
          </p:cNvPr>
          <p:cNvSpPr/>
          <p:nvPr/>
        </p:nvSpPr>
        <p:spPr>
          <a:xfrm>
            <a:off x="1033441" y="5284738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Perumusan</a:t>
            </a:r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Masalah</a:t>
            </a:r>
            <a:endParaRPr lang="en-US" sz="1400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A12BC3-BAE0-1BC6-847F-D2BFAE28A2C1}"/>
              </a:ext>
            </a:extLst>
          </p:cNvPr>
          <p:cNvSpPr/>
          <p:nvPr/>
        </p:nvSpPr>
        <p:spPr>
          <a:xfrm>
            <a:off x="3657947" y="1141452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Metode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A4602B-5955-C0D6-56EE-4B26CD68E8D0}"/>
              </a:ext>
            </a:extLst>
          </p:cNvPr>
          <p:cNvSpPr/>
          <p:nvPr/>
        </p:nvSpPr>
        <p:spPr>
          <a:xfrm>
            <a:off x="6411274" y="5286551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Tujuan</a:t>
            </a:r>
            <a:endParaRPr lang="en-US" sz="1600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956107-74DF-368C-E6C0-CC4D5DD3378D}"/>
              </a:ext>
            </a:extLst>
          </p:cNvPr>
          <p:cNvSpPr/>
          <p:nvPr/>
        </p:nvSpPr>
        <p:spPr>
          <a:xfrm>
            <a:off x="9079116" y="1141452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CA62DD3-5BC5-9C4D-9DF3-44F7741F69C9}"/>
              </a:ext>
            </a:extLst>
          </p:cNvPr>
          <p:cNvSpPr/>
          <p:nvPr/>
        </p:nvSpPr>
        <p:spPr>
          <a:xfrm>
            <a:off x="1214450" y="5837125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1-6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CFBF780-FDD8-28EC-1A30-1819FBBB040F}"/>
              </a:ext>
            </a:extLst>
          </p:cNvPr>
          <p:cNvSpPr/>
          <p:nvPr/>
        </p:nvSpPr>
        <p:spPr>
          <a:xfrm>
            <a:off x="3874053" y="807590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18-16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B639E6-D11C-1F03-06C3-F0FB4AEC9B5D}"/>
              </a:ext>
            </a:extLst>
          </p:cNvPr>
          <p:cNvSpPr/>
          <p:nvPr/>
        </p:nvSpPr>
        <p:spPr>
          <a:xfrm>
            <a:off x="6612860" y="5828827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18-19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837B0D8-0147-09F9-616D-EAC26AD13DB4}"/>
              </a:ext>
            </a:extLst>
          </p:cNvPr>
          <p:cNvSpPr/>
          <p:nvPr/>
        </p:nvSpPr>
        <p:spPr>
          <a:xfrm>
            <a:off x="9278408" y="810106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 Jan – 25 Feb 2022</a:t>
            </a:r>
          </a:p>
        </p:txBody>
      </p:sp>
    </p:spTree>
    <p:extLst>
      <p:ext uri="{BB962C8B-B14F-4D97-AF65-F5344CB8AC3E}">
        <p14:creationId xmlns:p14="http://schemas.microsoft.com/office/powerpoint/2010/main" val="58875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1AE62-4DD9-4334-2371-3C9F332A225F}"/>
              </a:ext>
            </a:extLst>
          </p:cNvPr>
          <p:cNvGrpSpPr/>
          <p:nvPr/>
        </p:nvGrpSpPr>
        <p:grpSpPr>
          <a:xfrm>
            <a:off x="8882751" y="1669053"/>
            <a:ext cx="2765234" cy="2710150"/>
            <a:chOff x="8882751" y="1669053"/>
            <a:chExt cx="2765234" cy="2710150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0EAC091-BD7C-DCAE-CB99-C03DEBC98D6C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9290785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5ED233F-5C63-E2B0-96B8-708EDB7DCD51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B4F17-6E72-E032-7C24-36BA8E2C6678}"/>
              </a:ext>
            </a:extLst>
          </p:cNvPr>
          <p:cNvGrpSpPr/>
          <p:nvPr/>
        </p:nvGrpSpPr>
        <p:grpSpPr>
          <a:xfrm>
            <a:off x="6208010" y="2396167"/>
            <a:ext cx="2765234" cy="2710150"/>
            <a:chOff x="6208010" y="2396167"/>
            <a:chExt cx="2765234" cy="271015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B05074F-554F-8EC5-CB40-8E2BB544B798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AA5552-75F8-CC62-D34A-6ADA43F8A9CF}"/>
              </a:ext>
            </a:extLst>
          </p:cNvPr>
          <p:cNvGrpSpPr/>
          <p:nvPr/>
        </p:nvGrpSpPr>
        <p:grpSpPr>
          <a:xfrm>
            <a:off x="3508876" y="1691089"/>
            <a:ext cx="2765234" cy="2710150"/>
            <a:chOff x="3508876" y="1691089"/>
            <a:chExt cx="2765234" cy="271015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A13D2793-6708-C047-B640-894561A6352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ED201-B86F-E6E4-952E-4FB962168973}"/>
              </a:ext>
            </a:extLst>
          </p:cNvPr>
          <p:cNvGrpSpPr/>
          <p:nvPr/>
        </p:nvGrpSpPr>
        <p:grpSpPr>
          <a:xfrm>
            <a:off x="853810" y="2374135"/>
            <a:ext cx="2765234" cy="2710150"/>
            <a:chOff x="853810" y="2374135"/>
            <a:chExt cx="2765234" cy="271015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1F4D5D54-2730-F68B-9B28-6B1C0E0B0815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eaker with solid fill">
            <a:extLst>
              <a:ext uri="{FF2B5EF4-FFF2-40B4-BE49-F238E27FC236}">
                <a16:creationId xmlns:a16="http://schemas.microsoft.com/office/drawing/2014/main" id="{D2EC7230-2649-9813-125D-BCA4FFD3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212" y="3000256"/>
            <a:ext cx="1364881" cy="1364881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BBC5E117-43C6-75D4-3CFF-DAFE8216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522" y="3000256"/>
            <a:ext cx="1134250" cy="1134250"/>
          </a:xfrm>
          <a:prstGeom prst="rect">
            <a:avLst/>
          </a:prstGeom>
        </p:spPr>
      </p:pic>
      <p:pic>
        <p:nvPicPr>
          <p:cNvPr id="21" name="Graphic 20" descr="Boardroom with solid fill">
            <a:extLst>
              <a:ext uri="{FF2B5EF4-FFF2-40B4-BE49-F238E27FC236}">
                <a16:creationId xmlns:a16="http://schemas.microsoft.com/office/drawing/2014/main" id="{B84A3CA2-9CF4-897C-45EC-2C0D9BEBC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9221" y="2328494"/>
            <a:ext cx="1362516" cy="1362516"/>
          </a:xfrm>
          <a:prstGeom prst="rect">
            <a:avLst/>
          </a:prstGeom>
        </p:spPr>
      </p:pic>
      <p:pic>
        <p:nvPicPr>
          <p:cNvPr id="23" name="Graphic 22" descr="Clipboard with solid fill">
            <a:extLst>
              <a:ext uri="{FF2B5EF4-FFF2-40B4-BE49-F238E27FC236}">
                <a16:creationId xmlns:a16="http://schemas.microsoft.com/office/drawing/2014/main" id="{800A7EBE-DFD6-8039-076D-DCD20394E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0908" y="2430342"/>
            <a:ext cx="1139828" cy="11398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4FA501-9A85-0A9C-15C7-5CA539AF2B66}"/>
              </a:ext>
            </a:extLst>
          </p:cNvPr>
          <p:cNvSpPr/>
          <p:nvPr/>
        </p:nvSpPr>
        <p:spPr>
          <a:xfrm>
            <a:off x="1033441" y="5284738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Lanjutan</a:t>
            </a:r>
            <a:endParaRPr lang="en-US" sz="1400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46913B-9D1E-54E9-778B-078EF7BF04F1}"/>
              </a:ext>
            </a:extLst>
          </p:cNvPr>
          <p:cNvSpPr/>
          <p:nvPr/>
        </p:nvSpPr>
        <p:spPr>
          <a:xfrm>
            <a:off x="3657947" y="917932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Rumusan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Hasil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B06353-C2FB-EE46-6509-81134C3FE535}"/>
              </a:ext>
            </a:extLst>
          </p:cNvPr>
          <p:cNvSpPr/>
          <p:nvPr/>
        </p:nvSpPr>
        <p:spPr>
          <a:xfrm>
            <a:off x="6411274" y="5286551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Finalisasi</a:t>
            </a:r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Hasil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9C6D8B-9B2D-723C-C14C-AD971E52341F}"/>
              </a:ext>
            </a:extLst>
          </p:cNvPr>
          <p:cNvSpPr/>
          <p:nvPr/>
        </p:nvSpPr>
        <p:spPr>
          <a:xfrm>
            <a:off x="9079116" y="938252"/>
            <a:ext cx="2438053" cy="49334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Diskusi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EE91F0-D4F4-5A5B-BBF0-F61D6995A9EC}"/>
              </a:ext>
            </a:extLst>
          </p:cNvPr>
          <p:cNvSpPr/>
          <p:nvPr/>
        </p:nvSpPr>
        <p:spPr>
          <a:xfrm>
            <a:off x="1214450" y="5837125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 Feb - 15 Mar 2022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4EF9A8-FD3C-847A-9A8D-7E6EECDC2248}"/>
              </a:ext>
            </a:extLst>
          </p:cNvPr>
          <p:cNvSpPr/>
          <p:nvPr/>
        </p:nvSpPr>
        <p:spPr>
          <a:xfrm>
            <a:off x="3874053" y="584070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 – 20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Maret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52E2BE-07F0-E2F0-DAC7-5F801C79232E}"/>
              </a:ext>
            </a:extLst>
          </p:cNvPr>
          <p:cNvSpPr/>
          <p:nvPr/>
        </p:nvSpPr>
        <p:spPr>
          <a:xfrm>
            <a:off x="6612860" y="5828827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25-28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Maret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414CC0-81C1-1A70-7F56-C785424464C0}"/>
              </a:ext>
            </a:extLst>
          </p:cNvPr>
          <p:cNvSpPr/>
          <p:nvPr/>
        </p:nvSpPr>
        <p:spPr>
          <a:xfrm>
            <a:off x="9278408" y="606906"/>
            <a:ext cx="2034879" cy="2825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– 06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0283552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0E728-1FAB-CC7F-3D06-09F4A49D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15" b="27302"/>
          <a:stretch/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AA839-AE32-A10E-BED2-0523574622B6}"/>
              </a:ext>
            </a:extLst>
          </p:cNvPr>
          <p:cNvSpPr txBox="1"/>
          <p:nvPr/>
        </p:nvSpPr>
        <p:spPr>
          <a:xfrm>
            <a:off x="1976120" y="3105834"/>
            <a:ext cx="823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n w="19050">
                  <a:noFill/>
                </a:ln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Hasil</a:t>
            </a:r>
          </a:p>
        </p:txBody>
      </p:sp>
    </p:spTree>
    <p:extLst>
      <p:ext uri="{BB962C8B-B14F-4D97-AF65-F5344CB8AC3E}">
        <p14:creationId xmlns:p14="http://schemas.microsoft.com/office/powerpoint/2010/main" val="32654795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C5B4A8-68B0-4820-807F-001FA63FB63B}"/>
              </a:ext>
            </a:extLst>
          </p:cNvPr>
          <p:cNvSpPr/>
          <p:nvPr/>
        </p:nvSpPr>
        <p:spPr>
          <a:xfrm>
            <a:off x="1293436" y="1430124"/>
            <a:ext cx="5512717" cy="1847850"/>
          </a:xfrm>
          <a:prstGeom prst="roundRect">
            <a:avLst>
              <a:gd name="adj" fmla="val 34536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F66AF2-7F6D-44E4-BD76-2751C0ED1ED1}"/>
              </a:ext>
            </a:extLst>
          </p:cNvPr>
          <p:cNvSpPr txBox="1"/>
          <p:nvPr/>
        </p:nvSpPr>
        <p:spPr>
          <a:xfrm>
            <a:off x="3006203" y="893962"/>
            <a:ext cx="2545237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Permintaan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8AAD4F-06A3-44C8-AC21-FD0127404151}"/>
              </a:ext>
            </a:extLst>
          </p:cNvPr>
          <p:cNvSpPr/>
          <p:nvPr/>
        </p:nvSpPr>
        <p:spPr>
          <a:xfrm>
            <a:off x="7079530" y="1430124"/>
            <a:ext cx="4285464" cy="1847850"/>
          </a:xfrm>
          <a:prstGeom prst="roundRect">
            <a:avLst>
              <a:gd name="adj" fmla="val 34536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72E591-2205-4FA5-918D-F7811CB9DE09}"/>
              </a:ext>
            </a:extLst>
          </p:cNvPr>
          <p:cNvSpPr txBox="1"/>
          <p:nvPr/>
        </p:nvSpPr>
        <p:spPr>
          <a:xfrm>
            <a:off x="8132934" y="951490"/>
            <a:ext cx="2545237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2C8596-326F-4099-AF11-57B340112CDC}"/>
              </a:ext>
            </a:extLst>
          </p:cNvPr>
          <p:cNvSpPr/>
          <p:nvPr/>
        </p:nvSpPr>
        <p:spPr>
          <a:xfrm>
            <a:off x="1293436" y="3690407"/>
            <a:ext cx="4362646" cy="1847850"/>
          </a:xfrm>
          <a:prstGeom prst="roundRect">
            <a:avLst>
              <a:gd name="adj" fmla="val 34536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7EF582-5DCA-4360-97B0-7B091062B2AA}"/>
              </a:ext>
            </a:extLst>
          </p:cNvPr>
          <p:cNvSpPr txBox="1"/>
          <p:nvPr/>
        </p:nvSpPr>
        <p:spPr>
          <a:xfrm>
            <a:off x="2770678" y="5502824"/>
            <a:ext cx="2545237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4263DC-B584-4D00-9735-E3528C32CAEB}"/>
              </a:ext>
            </a:extLst>
          </p:cNvPr>
          <p:cNvSpPr/>
          <p:nvPr/>
        </p:nvSpPr>
        <p:spPr>
          <a:xfrm>
            <a:off x="5852277" y="3665652"/>
            <a:ext cx="5512717" cy="1847850"/>
          </a:xfrm>
          <a:prstGeom prst="roundRect">
            <a:avLst>
              <a:gd name="adj" fmla="val 34536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5D9BD6-1D18-4F78-A48B-391FC344B6D6}"/>
              </a:ext>
            </a:extLst>
          </p:cNvPr>
          <p:cNvSpPr txBox="1"/>
          <p:nvPr/>
        </p:nvSpPr>
        <p:spPr>
          <a:xfrm>
            <a:off x="7449482" y="5534163"/>
            <a:ext cx="2545237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FCCD3D37-7BBD-4B35-AD4E-0965D78F40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6509" y="1669026"/>
              <a:ext cx="2523527" cy="1419484"/>
            </p:xfrm>
            <a:graphic>
              <a:graphicData uri="http://schemas.microsoft.com/office/powerpoint/2016/slidezoom">
                <pslz:sldZm>
                  <pslz:sldZmObj sldId="266" cId="270910761">
                    <pslz:zmPr id="{6C7E02F4-E605-4BF9-B2F6-98BEC86726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23527" cy="141948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CCD3D37-7BBD-4B35-AD4E-0965D78F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6509" y="1669026"/>
                <a:ext cx="2523527" cy="141948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3F256DF0-2C9D-49FC-88FB-44EABA9DC8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21377" y="1683994"/>
              <a:ext cx="2346683" cy="1320009"/>
            </p:xfrm>
            <a:graphic>
              <a:graphicData uri="http://schemas.microsoft.com/office/powerpoint/2016/slidezoom">
                <pslz:sldZm>
                  <pslz:sldZmObj sldId="267" cId="88379926">
                    <pslz:zmPr id="{958AD428-73AD-4DBD-BEAE-36BEDBD6BF7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6683" cy="132000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F256DF0-2C9D-49FC-88FB-44EABA9DC8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1377" y="1683994"/>
                <a:ext cx="2346683" cy="132000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5BCD5764-3991-4008-BC4B-F50BB0F123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53496" y="3941115"/>
              <a:ext cx="2393660" cy="1346434"/>
            </p:xfrm>
            <a:graphic>
              <a:graphicData uri="http://schemas.microsoft.com/office/powerpoint/2016/slidezoom">
                <pslz:sldZm>
                  <pslz:sldZmObj sldId="260" cId="795762813">
                    <pslz:zmPr id="{BFA85AE4-9A9C-4D3F-849E-72B66B6F891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3660" cy="134643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BCD5764-3991-4008-BC4B-F50BB0F12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3496" y="3941115"/>
                <a:ext cx="2393660" cy="134643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B926675C-45EB-40D3-A39A-7D480CB9A4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85982" y="3791203"/>
              <a:ext cx="2844684" cy="1600135"/>
            </p:xfrm>
            <a:graphic>
              <a:graphicData uri="http://schemas.microsoft.com/office/powerpoint/2016/slidezoom">
                <pslz:sldZm>
                  <pslz:sldZmObj sldId="268" cId="3884850688">
                    <pslz:zmPr id="{694DF6C8-1D61-4E18-9371-B92504CA186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44684" cy="160013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926675C-45EB-40D3-A39A-7D480CB9A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5982" y="3791203"/>
                <a:ext cx="2844684" cy="160013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48" name="Arrow: Up 47">
            <a:extLst>
              <a:ext uri="{FF2B5EF4-FFF2-40B4-BE49-F238E27FC236}">
                <a16:creationId xmlns:a16="http://schemas.microsoft.com/office/drawing/2014/main" id="{033F0773-D7F7-413A-B60A-3370CDA9A55B}"/>
              </a:ext>
            </a:extLst>
          </p:cNvPr>
          <p:cNvSpPr/>
          <p:nvPr/>
        </p:nvSpPr>
        <p:spPr>
          <a:xfrm>
            <a:off x="4908242" y="1891369"/>
            <a:ext cx="273378" cy="490194"/>
          </a:xfrm>
          <a:prstGeom prst="upArrow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E6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5729AC-EC96-40EF-9264-0924A4078EAA}"/>
              </a:ext>
            </a:extLst>
          </p:cNvPr>
          <p:cNvSpPr txBox="1"/>
          <p:nvPr/>
        </p:nvSpPr>
        <p:spPr>
          <a:xfrm>
            <a:off x="5057028" y="2044167"/>
            <a:ext cx="93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0,7%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7193D7-B452-42DE-BAA1-94A7E6F282F2}"/>
              </a:ext>
            </a:extLst>
          </p:cNvPr>
          <p:cNvSpPr txBox="1"/>
          <p:nvPr/>
        </p:nvSpPr>
        <p:spPr>
          <a:xfrm>
            <a:off x="4535535" y="2400798"/>
            <a:ext cx="15663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Kenaikan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Permintaan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tiap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bulan</a:t>
            </a:r>
            <a:endParaRPr lang="en-US" sz="1100" b="1" dirty="0">
              <a:solidFill>
                <a:srgbClr val="00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4A1593-5DBB-4A8F-B6E2-9A7283971897}"/>
              </a:ext>
            </a:extLst>
          </p:cNvPr>
          <p:cNvSpPr txBox="1"/>
          <p:nvPr/>
        </p:nvSpPr>
        <p:spPr>
          <a:xfrm>
            <a:off x="7926935" y="2183360"/>
            <a:ext cx="93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45%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3C01B7-EE2B-4FAD-BC49-BF9C5B8FBE99}"/>
              </a:ext>
            </a:extLst>
          </p:cNvPr>
          <p:cNvSpPr txBox="1"/>
          <p:nvPr/>
        </p:nvSpPr>
        <p:spPr>
          <a:xfrm>
            <a:off x="7312919" y="2545356"/>
            <a:ext cx="1566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Dewasa</a:t>
            </a:r>
            <a:endParaRPr lang="en-US" sz="1100" b="1" dirty="0">
              <a:solidFill>
                <a:srgbClr val="00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4" name="Graphic 53" descr="Daily calendar with solid fill">
            <a:extLst>
              <a:ext uri="{FF2B5EF4-FFF2-40B4-BE49-F238E27FC236}">
                <a16:creationId xmlns:a16="http://schemas.microsoft.com/office/drawing/2014/main" id="{49D5122E-8D1A-4034-AB58-24F338149E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5601" y="4131129"/>
            <a:ext cx="635587" cy="63558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096A3D7-DFB2-4F6C-BDDB-4C621745BFB8}"/>
              </a:ext>
            </a:extLst>
          </p:cNvPr>
          <p:cNvSpPr txBox="1"/>
          <p:nvPr/>
        </p:nvSpPr>
        <p:spPr>
          <a:xfrm>
            <a:off x="4574198" y="4342127"/>
            <a:ext cx="93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5.6%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BAE5E7-5E97-47AE-8A90-0F6CB6A9EB89}"/>
              </a:ext>
            </a:extLst>
          </p:cNvPr>
          <p:cNvSpPr txBox="1"/>
          <p:nvPr/>
        </p:nvSpPr>
        <p:spPr>
          <a:xfrm>
            <a:off x="3819488" y="4651993"/>
            <a:ext cx="156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Kamis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traffic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tertinggi</a:t>
            </a:r>
            <a:endParaRPr lang="en-US" sz="1100" b="1" dirty="0">
              <a:solidFill>
                <a:srgbClr val="00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7" name="Graphic 56" descr="Heart with solid fill">
            <a:extLst>
              <a:ext uri="{FF2B5EF4-FFF2-40B4-BE49-F238E27FC236}">
                <a16:creationId xmlns:a16="http://schemas.microsoft.com/office/drawing/2014/main" id="{BE577A73-C39A-4058-AD9C-5FF5E5DCB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6033" y="4229786"/>
            <a:ext cx="536930" cy="5369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E29BD6-7A3C-414C-9BD9-AB625D656067}"/>
              </a:ext>
            </a:extLst>
          </p:cNvPr>
          <p:cNvSpPr txBox="1"/>
          <p:nvPr/>
        </p:nvSpPr>
        <p:spPr>
          <a:xfrm>
            <a:off x="6755915" y="4373557"/>
            <a:ext cx="93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E6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06960D-6886-4C4F-AF31-43F3A2218CCA}"/>
              </a:ext>
            </a:extLst>
          </p:cNvPr>
          <p:cNvSpPr txBox="1"/>
          <p:nvPr/>
        </p:nvSpPr>
        <p:spPr>
          <a:xfrm>
            <a:off x="6283033" y="4655828"/>
            <a:ext cx="156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Puas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0" b="1" dirty="0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rgbClr val="00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layanan</a:t>
            </a:r>
            <a:endParaRPr lang="en-US" sz="1100" b="1" dirty="0">
              <a:solidFill>
                <a:srgbClr val="00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B08CDC02-F1E6-9EB9-183C-CACA93EA18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53041" y="1734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3180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460</Words>
  <Application>Microsoft Office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Harli Ona Patra</dc:creator>
  <cp:lastModifiedBy>Harli Ona Patra</cp:lastModifiedBy>
  <cp:revision>3</cp:revision>
  <dcterms:created xsi:type="dcterms:W3CDTF">2022-10-09T06:48:53Z</dcterms:created>
  <dcterms:modified xsi:type="dcterms:W3CDTF">2022-10-09T10:14:03Z</dcterms:modified>
</cp:coreProperties>
</file>